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d05825edbe4a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eda182764b4a48"/>
  </p:sldMasterIdLst>
  <p:sldIdLst>
    <p:sldId xmlns:r="http://schemas.openxmlformats.org/officeDocument/2006/relationships" id="256" r:id="Rada7d08497484677"/>
    <p:sldId xmlns:r="http://schemas.openxmlformats.org/officeDocument/2006/relationships" id="257" r:id="Rba87da7b7e314a55"/>
    <p:sldId xmlns:r="http://schemas.openxmlformats.org/officeDocument/2006/relationships" id="258" r:id="R4a66a2d514644653"/>
    <p:sldId xmlns:r="http://schemas.openxmlformats.org/officeDocument/2006/relationships" id="259" r:id="R5fedfa41ce014112"/>
    <p:sldId xmlns:r="http://schemas.openxmlformats.org/officeDocument/2006/relationships" id="260" r:id="R45f3ab134106402a"/>
    <p:sldId xmlns:r="http://schemas.openxmlformats.org/officeDocument/2006/relationships" id="261" r:id="Rcd7d935f1e764b04"/>
    <p:sldId xmlns:r="http://schemas.openxmlformats.org/officeDocument/2006/relationships" id="262" r:id="R7bfddcdd29e344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da182764b4a48" /><Relationship Type="http://schemas.openxmlformats.org/officeDocument/2006/relationships/slide" Target="/ppt/slides/slide1.xml" Id="Rada7d08497484677" /><Relationship Type="http://schemas.openxmlformats.org/officeDocument/2006/relationships/slide" Target="/ppt/slides/slide2.xml" Id="Rba87da7b7e314a55" /><Relationship Type="http://schemas.openxmlformats.org/officeDocument/2006/relationships/slide" Target="/ppt/slides/slide3.xml" Id="R4a66a2d514644653" /><Relationship Type="http://schemas.openxmlformats.org/officeDocument/2006/relationships/slide" Target="/ppt/slides/slide4.xml" Id="R5fedfa41ce014112" /><Relationship Type="http://schemas.openxmlformats.org/officeDocument/2006/relationships/slide" Target="/ppt/slides/slide5.xml" Id="R45f3ab134106402a" /><Relationship Type="http://schemas.openxmlformats.org/officeDocument/2006/relationships/slide" Target="/ppt/slides/slide6.xml" Id="Rcd7d935f1e764b04" /><Relationship Type="http://schemas.openxmlformats.org/officeDocument/2006/relationships/slide" Target="/ppt/slides/slide7.xml" Id="R7bfddcdd29e344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eb121c166a48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09eb28f574328" /><Relationship Type="http://schemas.openxmlformats.org/officeDocument/2006/relationships/theme" Target="/ppt/slideMasters/theme/theme1.xml" Id="Rb5aa5015a55840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d09eb28f5743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644789b6940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c41b81f6d4e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fefafd2d8349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29e01113747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986e725d346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0c171d1ee47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195f412f044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NHH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NHH INVESTMENT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−2 432 487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−48 409 718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319 068 677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339 810 707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RINGSIDER AS  –  40,3 %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RGH INVEST AS  –  37,1 %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HELIFT AS  –  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INVEST AS  –  5,9 %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ELGEN HOLDING AS  –  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OKEL AS  –  2,1 %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Kjøpmannsgata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998 582 466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NHH INVESTMENT AS</a:t>
            </a:r>
          </a:p>
        </p:txBody>
      </p:sp>
    </p:spTree>
  </p:cSld>
  <p:clrMapOvr>
    <a:masterClrMapping xmlns:a="http://schemas.openxmlformats.org/drawingml/2006/main"/>
  </p:clrMapOvr>
</p:sld>
</file>