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7142cc28c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73247bd70465c"/>
  </p:sldMasterIdLst>
  <p:sldIdLst>
    <p:sldId xmlns:r="http://schemas.openxmlformats.org/officeDocument/2006/relationships" id="256" r:id="Rc87e7d9807d34ff3"/>
    <p:sldId xmlns:r="http://schemas.openxmlformats.org/officeDocument/2006/relationships" id="257" r:id="R3df165b8a2c14c46"/>
    <p:sldId xmlns:r="http://schemas.openxmlformats.org/officeDocument/2006/relationships" id="258" r:id="R3262ff73072a4e00"/>
    <p:sldId xmlns:r="http://schemas.openxmlformats.org/officeDocument/2006/relationships" id="259" r:id="R14e87ad791b04695"/>
    <p:sldId xmlns:r="http://schemas.openxmlformats.org/officeDocument/2006/relationships" id="260" r:id="R7dc0981c4c464092"/>
    <p:sldId xmlns:r="http://schemas.openxmlformats.org/officeDocument/2006/relationships" id="261" r:id="Rcbd43839ffdb4a5a"/>
    <p:sldId xmlns:r="http://schemas.openxmlformats.org/officeDocument/2006/relationships" id="262" r:id="R51c2396820ba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73247bd70465c" /><Relationship Type="http://schemas.openxmlformats.org/officeDocument/2006/relationships/slide" Target="/ppt/slides/slide1.xml" Id="Rc87e7d9807d34ff3" /><Relationship Type="http://schemas.openxmlformats.org/officeDocument/2006/relationships/slide" Target="/ppt/slides/slide2.xml" Id="R3df165b8a2c14c46" /><Relationship Type="http://schemas.openxmlformats.org/officeDocument/2006/relationships/slide" Target="/ppt/slides/slide3.xml" Id="R3262ff73072a4e00" /><Relationship Type="http://schemas.openxmlformats.org/officeDocument/2006/relationships/slide" Target="/ppt/slides/slide4.xml" Id="R14e87ad791b04695" /><Relationship Type="http://schemas.openxmlformats.org/officeDocument/2006/relationships/slide" Target="/ppt/slides/slide5.xml" Id="R7dc0981c4c464092" /><Relationship Type="http://schemas.openxmlformats.org/officeDocument/2006/relationships/slide" Target="/ppt/slides/slide6.xml" Id="Rcbd43839ffdb4a5a" /><Relationship Type="http://schemas.openxmlformats.org/officeDocument/2006/relationships/slide" Target="/ppt/slides/slide7.xml" Id="R51c2396820ba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6911f2b9446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836f95d684ec7" /><Relationship Type="http://schemas.openxmlformats.org/officeDocument/2006/relationships/theme" Target="/ppt/slideMasters/theme/theme1.xml" Id="R4a1a67e559d4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836f95d68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6afc8ebee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7892ec799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1e63bc511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c1bfcc586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0424c88e9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d9d0da8c84c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f463c77e0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ÅNDALSNES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1 698 374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andalsnes@rg.no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