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218d6bd51640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88cd6d9fbc4806"/>
  </p:sldMasterIdLst>
  <p:sldIdLst>
    <p:sldId xmlns:r="http://schemas.openxmlformats.org/officeDocument/2006/relationships" id="256" r:id="R1093697e31044d69"/>
    <p:sldId xmlns:r="http://schemas.openxmlformats.org/officeDocument/2006/relationships" id="257" r:id="R2b9d5c150a0a485f"/>
    <p:sldId xmlns:r="http://schemas.openxmlformats.org/officeDocument/2006/relationships" id="258" r:id="Rd8acd78871614015"/>
    <p:sldId xmlns:r="http://schemas.openxmlformats.org/officeDocument/2006/relationships" id="259" r:id="R8c0103f32d8341bb"/>
    <p:sldId xmlns:r="http://schemas.openxmlformats.org/officeDocument/2006/relationships" id="260" r:id="Rf3c098cbe4954854"/>
    <p:sldId xmlns:r="http://schemas.openxmlformats.org/officeDocument/2006/relationships" id="261" r:id="R196080e60924492e"/>
    <p:sldId xmlns:r="http://schemas.openxmlformats.org/officeDocument/2006/relationships" id="262" r:id="R310bb5aecbd04b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8cd6d9fbc4806" /><Relationship Type="http://schemas.openxmlformats.org/officeDocument/2006/relationships/slide" Target="/ppt/slides/slide1.xml" Id="R1093697e31044d69" /><Relationship Type="http://schemas.openxmlformats.org/officeDocument/2006/relationships/slide" Target="/ppt/slides/slide2.xml" Id="R2b9d5c150a0a485f" /><Relationship Type="http://schemas.openxmlformats.org/officeDocument/2006/relationships/slide" Target="/ppt/slides/slide3.xml" Id="Rd8acd78871614015" /><Relationship Type="http://schemas.openxmlformats.org/officeDocument/2006/relationships/slide" Target="/ppt/slides/slide4.xml" Id="R8c0103f32d8341bb" /><Relationship Type="http://schemas.openxmlformats.org/officeDocument/2006/relationships/slide" Target="/ppt/slides/slide5.xml" Id="Rf3c098cbe4954854" /><Relationship Type="http://schemas.openxmlformats.org/officeDocument/2006/relationships/slide" Target="/ppt/slides/slide6.xml" Id="R196080e60924492e" /><Relationship Type="http://schemas.openxmlformats.org/officeDocument/2006/relationships/slide" Target="/ppt/slides/slide7.xml" Id="R310bb5aecbd04b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5001831724a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e71c1ba744632" /><Relationship Type="http://schemas.openxmlformats.org/officeDocument/2006/relationships/theme" Target="/ppt/slideMasters/theme/theme1.xml" Id="Ree019ed35ec34a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ae71c1ba7446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a2153249140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35c8caaa4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26f8c9a834d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ba07edaa742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7c8e5cdcf49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6681845b247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af03ff92540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HESKJE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HESKJE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HESKJE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HESKJE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HESKJE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HESKJE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2 497 414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2 497 414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HESKJE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HESKJE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HESKJE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Markageilen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67 47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998 536 391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HESKJE INVEST AS</a:t>
            </a:r>
          </a:p>
        </p:txBody>
      </p:sp>
    </p:spTree>
  </p:cSld>
  <p:clrMapOvr>
    <a:masterClrMapping xmlns:a="http://schemas.openxmlformats.org/drawingml/2006/main"/>
  </p:clrMapOvr>
</p:sld>
</file>