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a7b1d3382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e9e5e403249a0"/>
  </p:sldMasterIdLst>
  <p:sldIdLst>
    <p:sldId xmlns:r="http://schemas.openxmlformats.org/officeDocument/2006/relationships" id="256" r:id="R1b7cc2a849d24480"/>
    <p:sldId xmlns:r="http://schemas.openxmlformats.org/officeDocument/2006/relationships" id="257" r:id="Rdd5ee434080c4999"/>
    <p:sldId xmlns:r="http://schemas.openxmlformats.org/officeDocument/2006/relationships" id="258" r:id="Rf964c0828adb4191"/>
    <p:sldId xmlns:r="http://schemas.openxmlformats.org/officeDocument/2006/relationships" id="259" r:id="R878be5cc756f4b59"/>
    <p:sldId xmlns:r="http://schemas.openxmlformats.org/officeDocument/2006/relationships" id="260" r:id="R0e6196a70fc14b09"/>
    <p:sldId xmlns:r="http://schemas.openxmlformats.org/officeDocument/2006/relationships" id="261" r:id="R21e68434471b4605"/>
    <p:sldId xmlns:r="http://schemas.openxmlformats.org/officeDocument/2006/relationships" id="262" r:id="R56e98e4abd50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e9e5e403249a0" /><Relationship Type="http://schemas.openxmlformats.org/officeDocument/2006/relationships/slide" Target="/ppt/slides/slide1.xml" Id="R1b7cc2a849d24480" /><Relationship Type="http://schemas.openxmlformats.org/officeDocument/2006/relationships/slide" Target="/ppt/slides/slide2.xml" Id="Rdd5ee434080c4999" /><Relationship Type="http://schemas.openxmlformats.org/officeDocument/2006/relationships/slide" Target="/ppt/slides/slide3.xml" Id="Rf964c0828adb4191" /><Relationship Type="http://schemas.openxmlformats.org/officeDocument/2006/relationships/slide" Target="/ppt/slides/slide4.xml" Id="R878be5cc756f4b59" /><Relationship Type="http://schemas.openxmlformats.org/officeDocument/2006/relationships/slide" Target="/ppt/slides/slide5.xml" Id="R0e6196a70fc14b09" /><Relationship Type="http://schemas.openxmlformats.org/officeDocument/2006/relationships/slide" Target="/ppt/slides/slide6.xml" Id="R21e68434471b4605" /><Relationship Type="http://schemas.openxmlformats.org/officeDocument/2006/relationships/slide" Target="/ppt/slides/slide7.xml" Id="R56e98e4abd50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bce6df478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960263513423a" /><Relationship Type="http://schemas.openxmlformats.org/officeDocument/2006/relationships/theme" Target="/ppt/slideMasters/theme/theme1.xml" Id="R94c59568642e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960263513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b7103eda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2270945a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61e2ad8c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5514872e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fcac7d034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4c1e39834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c3c49fd2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MARITIME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LEDGER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LOGISTICS AS  –  18,9 %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998 497 914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