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690239d5254f6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ac748a562de458a"/>
  </p:sldMasterIdLst>
  <p:sldIdLst>
    <p:sldId xmlns:r="http://schemas.openxmlformats.org/officeDocument/2006/relationships" id="256" r:id="Rb55a9954d9ec4999"/>
    <p:sldId xmlns:r="http://schemas.openxmlformats.org/officeDocument/2006/relationships" id="257" r:id="R9d450852544c433a"/>
    <p:sldId xmlns:r="http://schemas.openxmlformats.org/officeDocument/2006/relationships" id="258" r:id="R3569d937634f4d54"/>
    <p:sldId xmlns:r="http://schemas.openxmlformats.org/officeDocument/2006/relationships" id="259" r:id="Re1bdc7ad39704567"/>
    <p:sldId xmlns:r="http://schemas.openxmlformats.org/officeDocument/2006/relationships" id="260" r:id="Rba860ad3ff7a4ea7"/>
    <p:sldId xmlns:r="http://schemas.openxmlformats.org/officeDocument/2006/relationships" id="261" r:id="R833a6a3c47cc486b"/>
    <p:sldId xmlns:r="http://schemas.openxmlformats.org/officeDocument/2006/relationships" id="262" r:id="R423a1a1d2611454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c748a562de458a" /><Relationship Type="http://schemas.openxmlformats.org/officeDocument/2006/relationships/slide" Target="/ppt/slides/slide1.xml" Id="Rb55a9954d9ec4999" /><Relationship Type="http://schemas.openxmlformats.org/officeDocument/2006/relationships/slide" Target="/ppt/slides/slide2.xml" Id="R9d450852544c433a" /><Relationship Type="http://schemas.openxmlformats.org/officeDocument/2006/relationships/slide" Target="/ppt/slides/slide3.xml" Id="R3569d937634f4d54" /><Relationship Type="http://schemas.openxmlformats.org/officeDocument/2006/relationships/slide" Target="/ppt/slides/slide4.xml" Id="Re1bdc7ad39704567" /><Relationship Type="http://schemas.openxmlformats.org/officeDocument/2006/relationships/slide" Target="/ppt/slides/slide5.xml" Id="Rba860ad3ff7a4ea7" /><Relationship Type="http://schemas.openxmlformats.org/officeDocument/2006/relationships/slide" Target="/ppt/slides/slide6.xml" Id="R833a6a3c47cc486b" /><Relationship Type="http://schemas.openxmlformats.org/officeDocument/2006/relationships/slide" Target="/ppt/slides/slide7.xml" Id="R423a1a1d2611454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1e4fab5926469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75ed3c36145b7" /><Relationship Type="http://schemas.openxmlformats.org/officeDocument/2006/relationships/theme" Target="/ppt/slideMasters/theme/theme1.xml" Id="Rb9325805c3774b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475ed3c36145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ac90b6054d443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fce600803749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ef6422dd0048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b03ef7a3e947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2eb435dd8745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043cda10ff45e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a9669c03a640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BCG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BCG HOLDING AS ble etablert [år] og holder til i Buvika.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50 640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−180 942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1 580 865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2 021 930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3 294 830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BJERKAN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Hammerslia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7350 Buvika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998 474 221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BCG HOLDING AS</a:t>
            </a:r>
          </a:p>
        </p:txBody>
      </p:sp>
    </p:spTree>
  </p:cSld>
  <p:clrMapOvr>
    <a:masterClrMapping xmlns:a="http://schemas.openxmlformats.org/drawingml/2006/main"/>
  </p:clrMapOvr>
</p:sld>
</file>