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d674a715f841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349eb02b5248d7"/>
  </p:sldMasterIdLst>
  <p:sldIdLst>
    <p:sldId xmlns:r="http://schemas.openxmlformats.org/officeDocument/2006/relationships" id="256" r:id="R703d88ed9fec4276"/>
    <p:sldId xmlns:r="http://schemas.openxmlformats.org/officeDocument/2006/relationships" id="257" r:id="Rc6c9531a73a74f9e"/>
    <p:sldId xmlns:r="http://schemas.openxmlformats.org/officeDocument/2006/relationships" id="258" r:id="R83d0bd5061ad4407"/>
    <p:sldId xmlns:r="http://schemas.openxmlformats.org/officeDocument/2006/relationships" id="259" r:id="Rcd16e8d4ef644cae"/>
    <p:sldId xmlns:r="http://schemas.openxmlformats.org/officeDocument/2006/relationships" id="260" r:id="Rcf54164bdb614ee6"/>
    <p:sldId xmlns:r="http://schemas.openxmlformats.org/officeDocument/2006/relationships" id="261" r:id="Rbcf1d4116db94f53"/>
    <p:sldId xmlns:r="http://schemas.openxmlformats.org/officeDocument/2006/relationships" id="262" r:id="R455bb907688a45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349eb02b5248d7" /><Relationship Type="http://schemas.openxmlformats.org/officeDocument/2006/relationships/slide" Target="/ppt/slides/slide1.xml" Id="R703d88ed9fec4276" /><Relationship Type="http://schemas.openxmlformats.org/officeDocument/2006/relationships/slide" Target="/ppt/slides/slide2.xml" Id="Rc6c9531a73a74f9e" /><Relationship Type="http://schemas.openxmlformats.org/officeDocument/2006/relationships/slide" Target="/ppt/slides/slide3.xml" Id="R83d0bd5061ad4407" /><Relationship Type="http://schemas.openxmlformats.org/officeDocument/2006/relationships/slide" Target="/ppt/slides/slide4.xml" Id="Rcd16e8d4ef644cae" /><Relationship Type="http://schemas.openxmlformats.org/officeDocument/2006/relationships/slide" Target="/ppt/slides/slide5.xml" Id="Rcf54164bdb614ee6" /><Relationship Type="http://schemas.openxmlformats.org/officeDocument/2006/relationships/slide" Target="/ppt/slides/slide6.xml" Id="Rbcf1d4116db94f53" /><Relationship Type="http://schemas.openxmlformats.org/officeDocument/2006/relationships/slide" Target="/ppt/slides/slide7.xml" Id="R455bb907688a45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1fcf8b4134c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19c728f124855" /><Relationship Type="http://schemas.openxmlformats.org/officeDocument/2006/relationships/theme" Target="/ppt/slideMasters/theme/theme1.xml" Id="Ra0c4e774acf24b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219c728f1248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ec16775d444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403dcbf2c40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e06c34f8849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9c9aa22cf43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15b572d1449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b2d11fa2948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fc7370b874d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GARNENG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GARNENG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GARNENG KAPITAL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GARNENG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GARNENG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GARNENG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−137 883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1 540 509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41 217 221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41 232 051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GARNENG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ROBERT GARNENG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GARNENG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Hjelmelandsgata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998 450 268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GARNENG KAPITAL AS</a:t>
            </a:r>
          </a:p>
        </p:txBody>
      </p:sp>
    </p:spTree>
  </p:cSld>
  <p:clrMapOvr>
    <a:masterClrMapping xmlns:a="http://schemas.openxmlformats.org/drawingml/2006/main"/>
  </p:clrMapOvr>
</p:sld>
</file>