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a347d25f674c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28417422b40bf"/>
  </p:sldMasterIdLst>
  <p:sldIdLst>
    <p:sldId xmlns:r="http://schemas.openxmlformats.org/officeDocument/2006/relationships" id="256" r:id="R20897d18c9174b1b"/>
    <p:sldId xmlns:r="http://schemas.openxmlformats.org/officeDocument/2006/relationships" id="257" r:id="Rf05025cabe3a43b9"/>
    <p:sldId xmlns:r="http://schemas.openxmlformats.org/officeDocument/2006/relationships" id="258" r:id="Rdbcde5aaf7494a01"/>
    <p:sldId xmlns:r="http://schemas.openxmlformats.org/officeDocument/2006/relationships" id="259" r:id="R8427e50991684d27"/>
    <p:sldId xmlns:r="http://schemas.openxmlformats.org/officeDocument/2006/relationships" id="260" r:id="R2105649ed75449d6"/>
    <p:sldId xmlns:r="http://schemas.openxmlformats.org/officeDocument/2006/relationships" id="261" r:id="Re63b0ddefc384ef0"/>
    <p:sldId xmlns:r="http://schemas.openxmlformats.org/officeDocument/2006/relationships" id="262" r:id="R338bd8011ec9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28417422b40bf" /><Relationship Type="http://schemas.openxmlformats.org/officeDocument/2006/relationships/slide" Target="/ppt/slides/slide1.xml" Id="R20897d18c9174b1b" /><Relationship Type="http://schemas.openxmlformats.org/officeDocument/2006/relationships/slide" Target="/ppt/slides/slide2.xml" Id="Rf05025cabe3a43b9" /><Relationship Type="http://schemas.openxmlformats.org/officeDocument/2006/relationships/slide" Target="/ppt/slides/slide3.xml" Id="Rdbcde5aaf7494a01" /><Relationship Type="http://schemas.openxmlformats.org/officeDocument/2006/relationships/slide" Target="/ppt/slides/slide4.xml" Id="R8427e50991684d27" /><Relationship Type="http://schemas.openxmlformats.org/officeDocument/2006/relationships/slide" Target="/ppt/slides/slide5.xml" Id="R2105649ed75449d6" /><Relationship Type="http://schemas.openxmlformats.org/officeDocument/2006/relationships/slide" Target="/ppt/slides/slide6.xml" Id="Re63b0ddefc384ef0" /><Relationship Type="http://schemas.openxmlformats.org/officeDocument/2006/relationships/slide" Target="/ppt/slides/slide7.xml" Id="R338bd8011ec9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d035ad70ea40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4520870134a9b" /><Relationship Type="http://schemas.openxmlformats.org/officeDocument/2006/relationships/theme" Target="/ppt/slideMasters/theme/theme1.xml" Id="Rc9342a6ee3dc42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8b452087013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796b46ca42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31fc7acf3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a37b0098d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1c662740b47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f837d51fdc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d9bc5f6424b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8a6cef7134a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BERRAY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BERRAY INVEST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−105 389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40 981 379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41 784 827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BERNTSEN RAYMOND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Steingardsgrinda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998 450 187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BERRAY INVEST AS</a:t>
            </a:r>
          </a:p>
        </p:txBody>
      </p:sp>
    </p:spTree>
  </p:cSld>
  <p:clrMapOvr>
    <a:masterClrMapping xmlns:a="http://schemas.openxmlformats.org/drawingml/2006/main"/>
  </p:clrMapOvr>
</p:sld>
</file>