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c7def8d00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a4e4281c64bc3"/>
  </p:sldMasterIdLst>
  <p:sldIdLst>
    <p:sldId xmlns:r="http://schemas.openxmlformats.org/officeDocument/2006/relationships" id="256" r:id="Red341bde3a5a48ac"/>
    <p:sldId xmlns:r="http://schemas.openxmlformats.org/officeDocument/2006/relationships" id="257" r:id="R9d5969a0f9c949b9"/>
    <p:sldId xmlns:r="http://schemas.openxmlformats.org/officeDocument/2006/relationships" id="258" r:id="R59b73a19fc884c99"/>
    <p:sldId xmlns:r="http://schemas.openxmlformats.org/officeDocument/2006/relationships" id="259" r:id="Rd1599ba4ec134473"/>
    <p:sldId xmlns:r="http://schemas.openxmlformats.org/officeDocument/2006/relationships" id="260" r:id="R91548d516c51478f"/>
    <p:sldId xmlns:r="http://schemas.openxmlformats.org/officeDocument/2006/relationships" id="261" r:id="R41c9bb4afc114d22"/>
    <p:sldId xmlns:r="http://schemas.openxmlformats.org/officeDocument/2006/relationships" id="262" r:id="R94b748815253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a4e4281c64bc3" /><Relationship Type="http://schemas.openxmlformats.org/officeDocument/2006/relationships/slide" Target="/ppt/slides/slide1.xml" Id="Red341bde3a5a48ac" /><Relationship Type="http://schemas.openxmlformats.org/officeDocument/2006/relationships/slide" Target="/ppt/slides/slide2.xml" Id="R9d5969a0f9c949b9" /><Relationship Type="http://schemas.openxmlformats.org/officeDocument/2006/relationships/slide" Target="/ppt/slides/slide3.xml" Id="R59b73a19fc884c99" /><Relationship Type="http://schemas.openxmlformats.org/officeDocument/2006/relationships/slide" Target="/ppt/slides/slide4.xml" Id="Rd1599ba4ec134473" /><Relationship Type="http://schemas.openxmlformats.org/officeDocument/2006/relationships/slide" Target="/ppt/slides/slide5.xml" Id="R91548d516c51478f" /><Relationship Type="http://schemas.openxmlformats.org/officeDocument/2006/relationships/slide" Target="/ppt/slides/slide6.xml" Id="R41c9bb4afc114d22" /><Relationship Type="http://schemas.openxmlformats.org/officeDocument/2006/relationships/slide" Target="/ppt/slides/slide7.xml" Id="R94b748815253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fe8f15950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cf169cdfb4813" /><Relationship Type="http://schemas.openxmlformats.org/officeDocument/2006/relationships/theme" Target="/ppt/slideMasters/theme/theme1.xml" Id="Rfef141ddf4af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cf169cdfb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3d1b1019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51eee6e85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3c9733bef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df399722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dda07bbf2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22768dcb47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0695dcd64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FYRI AS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LISBET FYRI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