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0aed95cd134f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059799995846eb"/>
  </p:sldMasterIdLst>
  <p:sldIdLst>
    <p:sldId xmlns:r="http://schemas.openxmlformats.org/officeDocument/2006/relationships" id="256" r:id="R27edb8fde3134c0e"/>
    <p:sldId xmlns:r="http://schemas.openxmlformats.org/officeDocument/2006/relationships" id="257" r:id="R0c128abd38fc4969"/>
    <p:sldId xmlns:r="http://schemas.openxmlformats.org/officeDocument/2006/relationships" id="258" r:id="R3c3be9a9fcd846da"/>
    <p:sldId xmlns:r="http://schemas.openxmlformats.org/officeDocument/2006/relationships" id="259" r:id="R5f2f5d43e9334216"/>
    <p:sldId xmlns:r="http://schemas.openxmlformats.org/officeDocument/2006/relationships" id="260" r:id="Rb0aac6b5aadf4050"/>
    <p:sldId xmlns:r="http://schemas.openxmlformats.org/officeDocument/2006/relationships" id="261" r:id="Rcbf8c4fd24c4450b"/>
    <p:sldId xmlns:r="http://schemas.openxmlformats.org/officeDocument/2006/relationships" id="262" r:id="R865ae6407ec64c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059799995846eb" /><Relationship Type="http://schemas.openxmlformats.org/officeDocument/2006/relationships/slide" Target="/ppt/slides/slide1.xml" Id="R27edb8fde3134c0e" /><Relationship Type="http://schemas.openxmlformats.org/officeDocument/2006/relationships/slide" Target="/ppt/slides/slide2.xml" Id="R0c128abd38fc4969" /><Relationship Type="http://schemas.openxmlformats.org/officeDocument/2006/relationships/slide" Target="/ppt/slides/slide3.xml" Id="R3c3be9a9fcd846da" /><Relationship Type="http://schemas.openxmlformats.org/officeDocument/2006/relationships/slide" Target="/ppt/slides/slide4.xml" Id="R5f2f5d43e9334216" /><Relationship Type="http://schemas.openxmlformats.org/officeDocument/2006/relationships/slide" Target="/ppt/slides/slide5.xml" Id="Rb0aac6b5aadf4050" /><Relationship Type="http://schemas.openxmlformats.org/officeDocument/2006/relationships/slide" Target="/ppt/slides/slide6.xml" Id="Rcbf8c4fd24c4450b" /><Relationship Type="http://schemas.openxmlformats.org/officeDocument/2006/relationships/slide" Target="/ppt/slides/slide7.xml" Id="R865ae6407ec64c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a5cecf223045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844b7052f4995" /><Relationship Type="http://schemas.openxmlformats.org/officeDocument/2006/relationships/theme" Target="/ppt/slideMasters/theme/theme1.xml" Id="R1a624c18ac904a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7844b7052f49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4dbf03d8d4d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468eb919746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320ccc5d945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98eb5f8c148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558fa2cae42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87867355e4c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19c2ae16447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VALE CORVO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VALE CORVO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VALE CORVO AS ble etablert [år] og holder til i Kleppe.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VALE CORVO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VALE CORVO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VALE CORVO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−2 441 924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−288 248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22 527 062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22 623 966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VALE CORVO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RAVNDAL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VALE CORVO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Kleppeholen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4351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valecorvo@conta.no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998 443 865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VALE CORVO AS</a:t>
            </a:r>
          </a:p>
        </p:txBody>
      </p:sp>
    </p:spTree>
  </p:cSld>
  <p:clrMapOvr>
    <a:masterClrMapping xmlns:a="http://schemas.openxmlformats.org/drawingml/2006/main"/>
  </p:clrMapOvr>
</p:sld>
</file>