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b840ee89441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fb54a5bf344888"/>
  </p:sldMasterIdLst>
  <p:sldIdLst>
    <p:sldId xmlns:r="http://schemas.openxmlformats.org/officeDocument/2006/relationships" id="256" r:id="R8df60638795140d8"/>
    <p:sldId xmlns:r="http://schemas.openxmlformats.org/officeDocument/2006/relationships" id="257" r:id="R6eaab59ec8464183"/>
    <p:sldId xmlns:r="http://schemas.openxmlformats.org/officeDocument/2006/relationships" id="258" r:id="R1ccfae577d8c47f5"/>
    <p:sldId xmlns:r="http://schemas.openxmlformats.org/officeDocument/2006/relationships" id="259" r:id="R73db8e16195b4b34"/>
    <p:sldId xmlns:r="http://schemas.openxmlformats.org/officeDocument/2006/relationships" id="260" r:id="Rae675da96009407a"/>
    <p:sldId xmlns:r="http://schemas.openxmlformats.org/officeDocument/2006/relationships" id="261" r:id="Re7c07f5d941e4e73"/>
    <p:sldId xmlns:r="http://schemas.openxmlformats.org/officeDocument/2006/relationships" id="262" r:id="Rdd0d138593284f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b54a5bf344888" /><Relationship Type="http://schemas.openxmlformats.org/officeDocument/2006/relationships/slide" Target="/ppt/slides/slide1.xml" Id="R8df60638795140d8" /><Relationship Type="http://schemas.openxmlformats.org/officeDocument/2006/relationships/slide" Target="/ppt/slides/slide2.xml" Id="R6eaab59ec8464183" /><Relationship Type="http://schemas.openxmlformats.org/officeDocument/2006/relationships/slide" Target="/ppt/slides/slide3.xml" Id="R1ccfae577d8c47f5" /><Relationship Type="http://schemas.openxmlformats.org/officeDocument/2006/relationships/slide" Target="/ppt/slides/slide4.xml" Id="R73db8e16195b4b34" /><Relationship Type="http://schemas.openxmlformats.org/officeDocument/2006/relationships/slide" Target="/ppt/slides/slide5.xml" Id="Rae675da96009407a" /><Relationship Type="http://schemas.openxmlformats.org/officeDocument/2006/relationships/slide" Target="/ppt/slides/slide6.xml" Id="Re7c07f5d941e4e73" /><Relationship Type="http://schemas.openxmlformats.org/officeDocument/2006/relationships/slide" Target="/ppt/slides/slide7.xml" Id="Rdd0d138593284f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8b44556644c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f0401d3f8428a" /><Relationship Type="http://schemas.openxmlformats.org/officeDocument/2006/relationships/theme" Target="/ppt/slideMasters/theme/theme1.xml" Id="R4f320755a55f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ef0401d3f842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0dbe7164644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3f0a16e7e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2ab9d0c3341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7e51c39e446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db78fbe3041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d3691070b45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18b2efaa34b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2 114 716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13 671 374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13 794 226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HALVORSEN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Årvollveien 66G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petter.halvorsen@corpcom.no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998 436 583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MILO AS</a:t>
            </a:r>
          </a:p>
        </p:txBody>
      </p:sp>
    </p:spTree>
  </p:cSld>
  <p:clrMapOvr>
    <a:masterClrMapping xmlns:a="http://schemas.openxmlformats.org/drawingml/2006/main"/>
  </p:clrMapOvr>
</p:sld>
</file>