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2d561302045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b31bd1b7d4497f"/>
  </p:sldMasterIdLst>
  <p:sldIdLst>
    <p:sldId xmlns:r="http://schemas.openxmlformats.org/officeDocument/2006/relationships" id="256" r:id="Rbe4752b57a044543"/>
    <p:sldId xmlns:r="http://schemas.openxmlformats.org/officeDocument/2006/relationships" id="257" r:id="R52c6e678c5dd4111"/>
    <p:sldId xmlns:r="http://schemas.openxmlformats.org/officeDocument/2006/relationships" id="258" r:id="Rfa87f3ef3d4d452e"/>
    <p:sldId xmlns:r="http://schemas.openxmlformats.org/officeDocument/2006/relationships" id="259" r:id="R8c9c4604abf44b3e"/>
    <p:sldId xmlns:r="http://schemas.openxmlformats.org/officeDocument/2006/relationships" id="260" r:id="Rdebad50996814b6a"/>
    <p:sldId xmlns:r="http://schemas.openxmlformats.org/officeDocument/2006/relationships" id="261" r:id="R50b41263ffca4cce"/>
    <p:sldId xmlns:r="http://schemas.openxmlformats.org/officeDocument/2006/relationships" id="262" r:id="R0a39f3881832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31bd1b7d4497f" /><Relationship Type="http://schemas.openxmlformats.org/officeDocument/2006/relationships/slide" Target="/ppt/slides/slide1.xml" Id="Rbe4752b57a044543" /><Relationship Type="http://schemas.openxmlformats.org/officeDocument/2006/relationships/slide" Target="/ppt/slides/slide2.xml" Id="R52c6e678c5dd4111" /><Relationship Type="http://schemas.openxmlformats.org/officeDocument/2006/relationships/slide" Target="/ppt/slides/slide3.xml" Id="Rfa87f3ef3d4d452e" /><Relationship Type="http://schemas.openxmlformats.org/officeDocument/2006/relationships/slide" Target="/ppt/slides/slide4.xml" Id="R8c9c4604abf44b3e" /><Relationship Type="http://schemas.openxmlformats.org/officeDocument/2006/relationships/slide" Target="/ppt/slides/slide5.xml" Id="Rdebad50996814b6a" /><Relationship Type="http://schemas.openxmlformats.org/officeDocument/2006/relationships/slide" Target="/ppt/slides/slide6.xml" Id="R50b41263ffca4cce" /><Relationship Type="http://schemas.openxmlformats.org/officeDocument/2006/relationships/slide" Target="/ppt/slides/slide7.xml" Id="R0a39f3881832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9d6d1aa2a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a1b5418a643b0" /><Relationship Type="http://schemas.openxmlformats.org/officeDocument/2006/relationships/theme" Target="/ppt/slideMasters/theme/theme1.xml" Id="R060043fd003d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a1b5418a643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7f562760f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b8033c66a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04efb9fe6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45d863fc746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1d1dc6070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07ccd68b6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d627d38cd43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BVH-KAPITAL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3 114 358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4 581 263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BJØRN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Vidar Hildre, Rødstilkveien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bjorn@khregn.no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998 419 115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