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95de7e7064f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d91dd06c34311"/>
  </p:sldMasterIdLst>
  <p:sldIdLst>
    <p:sldId xmlns:r="http://schemas.openxmlformats.org/officeDocument/2006/relationships" id="256" r:id="Ra93651427d0c4d3e"/>
    <p:sldId xmlns:r="http://schemas.openxmlformats.org/officeDocument/2006/relationships" id="257" r:id="R1c5e6d21f86f484b"/>
    <p:sldId xmlns:r="http://schemas.openxmlformats.org/officeDocument/2006/relationships" id="258" r:id="Rf0bd692118a74450"/>
    <p:sldId xmlns:r="http://schemas.openxmlformats.org/officeDocument/2006/relationships" id="259" r:id="R0a772c18677444e7"/>
    <p:sldId xmlns:r="http://schemas.openxmlformats.org/officeDocument/2006/relationships" id="260" r:id="R0a01448a1e3d415c"/>
    <p:sldId xmlns:r="http://schemas.openxmlformats.org/officeDocument/2006/relationships" id="261" r:id="Rd2a0ac3ee3ce40e3"/>
    <p:sldId xmlns:r="http://schemas.openxmlformats.org/officeDocument/2006/relationships" id="262" r:id="R95934e444f5844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d91dd06c34311" /><Relationship Type="http://schemas.openxmlformats.org/officeDocument/2006/relationships/slide" Target="/ppt/slides/slide1.xml" Id="Ra93651427d0c4d3e" /><Relationship Type="http://schemas.openxmlformats.org/officeDocument/2006/relationships/slide" Target="/ppt/slides/slide2.xml" Id="R1c5e6d21f86f484b" /><Relationship Type="http://schemas.openxmlformats.org/officeDocument/2006/relationships/slide" Target="/ppt/slides/slide3.xml" Id="Rf0bd692118a74450" /><Relationship Type="http://schemas.openxmlformats.org/officeDocument/2006/relationships/slide" Target="/ppt/slides/slide4.xml" Id="R0a772c18677444e7" /><Relationship Type="http://schemas.openxmlformats.org/officeDocument/2006/relationships/slide" Target="/ppt/slides/slide5.xml" Id="R0a01448a1e3d415c" /><Relationship Type="http://schemas.openxmlformats.org/officeDocument/2006/relationships/slide" Target="/ppt/slides/slide6.xml" Id="Rd2a0ac3ee3ce40e3" /><Relationship Type="http://schemas.openxmlformats.org/officeDocument/2006/relationships/slide" Target="/ppt/slides/slide7.xml" Id="R95934e444f5844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94e1e5439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dab952114de5" /><Relationship Type="http://schemas.openxmlformats.org/officeDocument/2006/relationships/theme" Target="/ppt/slideMasters/theme/theme1.xml" Id="Rbaf35cdbfabc43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1dab95211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3c3e7ba0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a95c7e5048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9ab3beb58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5bacf422d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318f111c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58361546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3372bf7f7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