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ab760bcd9d45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1a369a6434448e"/>
  </p:sldMasterIdLst>
  <p:sldIdLst>
    <p:sldId xmlns:r="http://schemas.openxmlformats.org/officeDocument/2006/relationships" id="256" r:id="Rb9a647ae95b54657"/>
    <p:sldId xmlns:r="http://schemas.openxmlformats.org/officeDocument/2006/relationships" id="257" r:id="Rbe14a4bfca874721"/>
    <p:sldId xmlns:r="http://schemas.openxmlformats.org/officeDocument/2006/relationships" id="258" r:id="R4fadb97b18f745fc"/>
    <p:sldId xmlns:r="http://schemas.openxmlformats.org/officeDocument/2006/relationships" id="259" r:id="R123b71356d124742"/>
    <p:sldId xmlns:r="http://schemas.openxmlformats.org/officeDocument/2006/relationships" id="260" r:id="Re0b0af2cd7ce4d2f"/>
    <p:sldId xmlns:r="http://schemas.openxmlformats.org/officeDocument/2006/relationships" id="261" r:id="Rc75546e914a14f05"/>
    <p:sldId xmlns:r="http://schemas.openxmlformats.org/officeDocument/2006/relationships" id="262" r:id="R8f0719d10f654f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1a369a6434448e" /><Relationship Type="http://schemas.openxmlformats.org/officeDocument/2006/relationships/slide" Target="/ppt/slides/slide1.xml" Id="Rb9a647ae95b54657" /><Relationship Type="http://schemas.openxmlformats.org/officeDocument/2006/relationships/slide" Target="/ppt/slides/slide2.xml" Id="Rbe14a4bfca874721" /><Relationship Type="http://schemas.openxmlformats.org/officeDocument/2006/relationships/slide" Target="/ppt/slides/slide3.xml" Id="R4fadb97b18f745fc" /><Relationship Type="http://schemas.openxmlformats.org/officeDocument/2006/relationships/slide" Target="/ppt/slides/slide4.xml" Id="R123b71356d124742" /><Relationship Type="http://schemas.openxmlformats.org/officeDocument/2006/relationships/slide" Target="/ppt/slides/slide5.xml" Id="Re0b0af2cd7ce4d2f" /><Relationship Type="http://schemas.openxmlformats.org/officeDocument/2006/relationships/slide" Target="/ppt/slides/slide6.xml" Id="Rc75546e914a14f05" /><Relationship Type="http://schemas.openxmlformats.org/officeDocument/2006/relationships/slide" Target="/ppt/slides/slide7.xml" Id="R8f0719d10f654f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11f604501c4f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b7760bb1df4837" /><Relationship Type="http://schemas.openxmlformats.org/officeDocument/2006/relationships/theme" Target="/ppt/slideMasters/theme/theme1.xml" Id="R4be85276b4fb40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b7760bb1df48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41f16ac96846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26830ededf48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9083ef3fb04e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bcf70532642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10df5b78b349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93233a58ce4e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14f1c43df045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V-INVEST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−251 350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139 140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1 065 693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1 265 693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ØSTBU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Viborgvegen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2316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vidar@ostbu.no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998 317 568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V-INVEST AS</a:t>
            </a:r>
          </a:p>
        </p:txBody>
      </p:sp>
    </p:spTree>
  </p:cSld>
  <p:clrMapOvr>
    <a:masterClrMapping xmlns:a="http://schemas.openxmlformats.org/drawingml/2006/main"/>
  </p:clrMapOvr>
</p:sld>
</file>