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a7a2214a0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934eb34f44d2f"/>
  </p:sldMasterIdLst>
  <p:sldIdLst>
    <p:sldId xmlns:r="http://schemas.openxmlformats.org/officeDocument/2006/relationships" id="256" r:id="Rc44a32ca4cd3430c"/>
    <p:sldId xmlns:r="http://schemas.openxmlformats.org/officeDocument/2006/relationships" id="257" r:id="R272626e9b3004f2d"/>
    <p:sldId xmlns:r="http://schemas.openxmlformats.org/officeDocument/2006/relationships" id="258" r:id="R0c7f64d0c21f4d1f"/>
    <p:sldId xmlns:r="http://schemas.openxmlformats.org/officeDocument/2006/relationships" id="259" r:id="R506785ae840041df"/>
    <p:sldId xmlns:r="http://schemas.openxmlformats.org/officeDocument/2006/relationships" id="260" r:id="Rac956bed64b64695"/>
    <p:sldId xmlns:r="http://schemas.openxmlformats.org/officeDocument/2006/relationships" id="261" r:id="R9bf264e4c9b1457b"/>
    <p:sldId xmlns:r="http://schemas.openxmlformats.org/officeDocument/2006/relationships" id="262" r:id="Re3900f4a6b3f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934eb34f44d2f" /><Relationship Type="http://schemas.openxmlformats.org/officeDocument/2006/relationships/slide" Target="/ppt/slides/slide1.xml" Id="Rc44a32ca4cd3430c" /><Relationship Type="http://schemas.openxmlformats.org/officeDocument/2006/relationships/slide" Target="/ppt/slides/slide2.xml" Id="R272626e9b3004f2d" /><Relationship Type="http://schemas.openxmlformats.org/officeDocument/2006/relationships/slide" Target="/ppt/slides/slide3.xml" Id="R0c7f64d0c21f4d1f" /><Relationship Type="http://schemas.openxmlformats.org/officeDocument/2006/relationships/slide" Target="/ppt/slides/slide4.xml" Id="R506785ae840041df" /><Relationship Type="http://schemas.openxmlformats.org/officeDocument/2006/relationships/slide" Target="/ppt/slides/slide5.xml" Id="Rac956bed64b64695" /><Relationship Type="http://schemas.openxmlformats.org/officeDocument/2006/relationships/slide" Target="/ppt/slides/slide6.xml" Id="R9bf264e4c9b1457b" /><Relationship Type="http://schemas.openxmlformats.org/officeDocument/2006/relationships/slide" Target="/ppt/slides/slide7.xml" Id="Re3900f4a6b3f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6184faf6e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2fd9158ee44c4" /><Relationship Type="http://schemas.openxmlformats.org/officeDocument/2006/relationships/theme" Target="/ppt/slideMasters/theme/theme1.xml" Id="R40c66576fbfa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2fd9158ee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64d711e0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6f08adba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2ee7555c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78ea64a4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d25bbdd5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b3a82c33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d50003d8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LEOMEDICUS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16 905 788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veg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