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f6fefbbf9e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858c69ea2848d9"/>
  </p:sldMasterIdLst>
  <p:sldIdLst>
    <p:sldId xmlns:r="http://schemas.openxmlformats.org/officeDocument/2006/relationships" id="256" r:id="R7b08237e59a14165"/>
    <p:sldId xmlns:r="http://schemas.openxmlformats.org/officeDocument/2006/relationships" id="257" r:id="R21e0ae30e8b64275"/>
    <p:sldId xmlns:r="http://schemas.openxmlformats.org/officeDocument/2006/relationships" id="258" r:id="R54c681f2d1844868"/>
    <p:sldId xmlns:r="http://schemas.openxmlformats.org/officeDocument/2006/relationships" id="259" r:id="Ra0dc499faf5441c7"/>
    <p:sldId xmlns:r="http://schemas.openxmlformats.org/officeDocument/2006/relationships" id="260" r:id="R8cb23a1090e34966"/>
    <p:sldId xmlns:r="http://schemas.openxmlformats.org/officeDocument/2006/relationships" id="261" r:id="R6125619e2e8647f8"/>
    <p:sldId xmlns:r="http://schemas.openxmlformats.org/officeDocument/2006/relationships" id="262" r:id="Rb4e780f2932149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58c69ea2848d9" /><Relationship Type="http://schemas.openxmlformats.org/officeDocument/2006/relationships/slide" Target="/ppt/slides/slide1.xml" Id="R7b08237e59a14165" /><Relationship Type="http://schemas.openxmlformats.org/officeDocument/2006/relationships/slide" Target="/ppt/slides/slide2.xml" Id="R21e0ae30e8b64275" /><Relationship Type="http://schemas.openxmlformats.org/officeDocument/2006/relationships/slide" Target="/ppt/slides/slide3.xml" Id="R54c681f2d1844868" /><Relationship Type="http://schemas.openxmlformats.org/officeDocument/2006/relationships/slide" Target="/ppt/slides/slide4.xml" Id="Ra0dc499faf5441c7" /><Relationship Type="http://schemas.openxmlformats.org/officeDocument/2006/relationships/slide" Target="/ppt/slides/slide5.xml" Id="R8cb23a1090e34966" /><Relationship Type="http://schemas.openxmlformats.org/officeDocument/2006/relationships/slide" Target="/ppt/slides/slide6.xml" Id="R6125619e2e8647f8" /><Relationship Type="http://schemas.openxmlformats.org/officeDocument/2006/relationships/slide" Target="/ppt/slides/slide7.xml" Id="Rb4e780f2932149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d888ef75d9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1b8f97914456" /><Relationship Type="http://schemas.openxmlformats.org/officeDocument/2006/relationships/theme" Target="/ppt/slideMasters/theme/theme1.xml" Id="Racdfd82629e846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121b8f979144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8c91397c8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6aa889563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650a038b2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56548d809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e8ad8f4ab45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01997adfd4e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1e15c240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