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d64c3726d347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1679523c994bc1"/>
  </p:sldMasterIdLst>
  <p:sldIdLst>
    <p:sldId xmlns:r="http://schemas.openxmlformats.org/officeDocument/2006/relationships" id="256" r:id="Raff195729f4f4f97"/>
    <p:sldId xmlns:r="http://schemas.openxmlformats.org/officeDocument/2006/relationships" id="257" r:id="R33b212b340584fbb"/>
    <p:sldId xmlns:r="http://schemas.openxmlformats.org/officeDocument/2006/relationships" id="258" r:id="R46021b21c96d44da"/>
    <p:sldId xmlns:r="http://schemas.openxmlformats.org/officeDocument/2006/relationships" id="259" r:id="Re461bda4fcda4bdb"/>
    <p:sldId xmlns:r="http://schemas.openxmlformats.org/officeDocument/2006/relationships" id="260" r:id="R2534c386873745fe"/>
    <p:sldId xmlns:r="http://schemas.openxmlformats.org/officeDocument/2006/relationships" id="261" r:id="Rdb9249c2d543456f"/>
    <p:sldId xmlns:r="http://schemas.openxmlformats.org/officeDocument/2006/relationships" id="262" r:id="R2c912413c2284f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1679523c994bc1" /><Relationship Type="http://schemas.openxmlformats.org/officeDocument/2006/relationships/slide" Target="/ppt/slides/slide1.xml" Id="Raff195729f4f4f97" /><Relationship Type="http://schemas.openxmlformats.org/officeDocument/2006/relationships/slide" Target="/ppt/slides/slide2.xml" Id="R33b212b340584fbb" /><Relationship Type="http://schemas.openxmlformats.org/officeDocument/2006/relationships/slide" Target="/ppt/slides/slide3.xml" Id="R46021b21c96d44da" /><Relationship Type="http://schemas.openxmlformats.org/officeDocument/2006/relationships/slide" Target="/ppt/slides/slide4.xml" Id="Re461bda4fcda4bdb" /><Relationship Type="http://schemas.openxmlformats.org/officeDocument/2006/relationships/slide" Target="/ppt/slides/slide5.xml" Id="R2534c386873745fe" /><Relationship Type="http://schemas.openxmlformats.org/officeDocument/2006/relationships/slide" Target="/ppt/slides/slide6.xml" Id="Rdb9249c2d543456f" /><Relationship Type="http://schemas.openxmlformats.org/officeDocument/2006/relationships/slide" Target="/ppt/slides/slide7.xml" Id="R2c912413c2284f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b4be7d09c441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4b68772294824" /><Relationship Type="http://schemas.openxmlformats.org/officeDocument/2006/relationships/theme" Target="/ppt/slideMasters/theme/theme1.xml" Id="Rcfea5b4dc25a4f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b4b687722948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96891224a4e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9c91c5ca44f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4f880b4e04b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d7499adef40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79a1e5d5b46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b12660f4647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e75f6671843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HRS AS ble etablert [år] og holder til i Maura.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1 659 374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1 774 247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HOFSETH JAN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Fasanfaret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2032 Maura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998 230 438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