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83dd97d9146415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970a1deff0c47e0"/>
  </p:sldMasterIdLst>
  <p:sldIdLst>
    <p:sldId xmlns:r="http://schemas.openxmlformats.org/officeDocument/2006/relationships" id="256" r:id="Rf684e92918364eab"/>
    <p:sldId xmlns:r="http://schemas.openxmlformats.org/officeDocument/2006/relationships" id="257" r:id="Ra752df04b8a04ed1"/>
    <p:sldId xmlns:r="http://schemas.openxmlformats.org/officeDocument/2006/relationships" id="258" r:id="Ra20f33555c364c6f"/>
    <p:sldId xmlns:r="http://schemas.openxmlformats.org/officeDocument/2006/relationships" id="259" r:id="R934429cd71f546cc"/>
    <p:sldId xmlns:r="http://schemas.openxmlformats.org/officeDocument/2006/relationships" id="260" r:id="R4bd89f0a3c834500"/>
    <p:sldId xmlns:r="http://schemas.openxmlformats.org/officeDocument/2006/relationships" id="261" r:id="R73410bd4d0f14f5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70a1deff0c47e0" /><Relationship Type="http://schemas.openxmlformats.org/officeDocument/2006/relationships/slide" Target="/ppt/slides/slide1.xml" Id="Rf684e92918364eab" /><Relationship Type="http://schemas.openxmlformats.org/officeDocument/2006/relationships/slide" Target="/ppt/slides/slide2.xml" Id="Ra752df04b8a04ed1" /><Relationship Type="http://schemas.openxmlformats.org/officeDocument/2006/relationships/slide" Target="/ppt/slides/slide3.xml" Id="Ra20f33555c364c6f" /><Relationship Type="http://schemas.openxmlformats.org/officeDocument/2006/relationships/slide" Target="/ppt/slides/slide4.xml" Id="R934429cd71f546cc" /><Relationship Type="http://schemas.openxmlformats.org/officeDocument/2006/relationships/slide" Target="/ppt/slides/slide5.xml" Id="R4bd89f0a3c834500" /><Relationship Type="http://schemas.openxmlformats.org/officeDocument/2006/relationships/slide" Target="/ppt/slides/slide6.xml" Id="R73410bd4d0f14f5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c452dabd67403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2c2589df9d43bb" /><Relationship Type="http://schemas.openxmlformats.org/officeDocument/2006/relationships/theme" Target="/ppt/slideMasters/theme/theme1.xml" Id="R45263bf695e44b8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a2c2589df9d43b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b5ef5aec704de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d01a8b861b4b8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5ce8a2300c4b7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9304bdefa4420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d7103dd53446a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de2c26dfbc4a6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HRS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HRS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HRS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HRS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HRS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HRS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Fasanfaret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2032 Maura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998 230 438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HRS AS</a:t>
            </a:r>
          </a:p>
        </p:txBody>
      </p:sp>
    </p:spTree>
  </p:cSld>
  <p:clrMapOvr>
    <a:masterClrMapping xmlns:a="http://schemas.openxmlformats.org/drawingml/2006/main"/>
  </p:clrMapOvr>
</p:sld>
</file>