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1ec03ccbb94f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bc0432f744435c"/>
  </p:sldMasterIdLst>
  <p:sldIdLst>
    <p:sldId xmlns:r="http://schemas.openxmlformats.org/officeDocument/2006/relationships" id="256" r:id="R6a9daf6d89164270"/>
    <p:sldId xmlns:r="http://schemas.openxmlformats.org/officeDocument/2006/relationships" id="257" r:id="Ra66c3612a532405d"/>
    <p:sldId xmlns:r="http://schemas.openxmlformats.org/officeDocument/2006/relationships" id="258" r:id="R4bcbc56578d14589"/>
    <p:sldId xmlns:r="http://schemas.openxmlformats.org/officeDocument/2006/relationships" id="259" r:id="R614460be2e2d4b7e"/>
    <p:sldId xmlns:r="http://schemas.openxmlformats.org/officeDocument/2006/relationships" id="260" r:id="R0975165134b84beb"/>
    <p:sldId xmlns:r="http://schemas.openxmlformats.org/officeDocument/2006/relationships" id="261" r:id="R8c342f6ea17f4279"/>
    <p:sldId xmlns:r="http://schemas.openxmlformats.org/officeDocument/2006/relationships" id="262" r:id="R03e9b421955349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bc0432f744435c" /><Relationship Type="http://schemas.openxmlformats.org/officeDocument/2006/relationships/slide" Target="/ppt/slides/slide1.xml" Id="R6a9daf6d89164270" /><Relationship Type="http://schemas.openxmlformats.org/officeDocument/2006/relationships/slide" Target="/ppt/slides/slide2.xml" Id="Ra66c3612a532405d" /><Relationship Type="http://schemas.openxmlformats.org/officeDocument/2006/relationships/slide" Target="/ppt/slides/slide3.xml" Id="R4bcbc56578d14589" /><Relationship Type="http://schemas.openxmlformats.org/officeDocument/2006/relationships/slide" Target="/ppt/slides/slide4.xml" Id="R614460be2e2d4b7e" /><Relationship Type="http://schemas.openxmlformats.org/officeDocument/2006/relationships/slide" Target="/ppt/slides/slide5.xml" Id="R0975165134b84beb" /><Relationship Type="http://schemas.openxmlformats.org/officeDocument/2006/relationships/slide" Target="/ppt/slides/slide6.xml" Id="R8c342f6ea17f4279" /><Relationship Type="http://schemas.openxmlformats.org/officeDocument/2006/relationships/slide" Target="/ppt/slides/slide7.xml" Id="R03e9b421955349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3a20313ab47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ffb4b2cc94187" /><Relationship Type="http://schemas.openxmlformats.org/officeDocument/2006/relationships/theme" Target="/ppt/slideMasters/theme/theme1.xml" Id="Rdd9fb9f629be41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5ffb4b2cc941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4ad3932524b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58a3b9daa41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7ae564ace45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4d7f1060e4f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41c15dd474c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838fdf89749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6ec04e0cb42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VALBERG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 INVEST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−239 639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26 484 016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39 622 551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39 857 314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 ULLA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 BEATE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 MORTEN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Nordliveien 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998 194 717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