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27a8eb31b448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df662200a3487f"/>
  </p:sldMasterIdLst>
  <p:sldIdLst>
    <p:sldId xmlns:r="http://schemas.openxmlformats.org/officeDocument/2006/relationships" id="256" r:id="R9aada5b827ec45ad"/>
    <p:sldId xmlns:r="http://schemas.openxmlformats.org/officeDocument/2006/relationships" id="257" r:id="Rb6b6250eda3a48cf"/>
    <p:sldId xmlns:r="http://schemas.openxmlformats.org/officeDocument/2006/relationships" id="258" r:id="R40807b813e334bd7"/>
    <p:sldId xmlns:r="http://schemas.openxmlformats.org/officeDocument/2006/relationships" id="259" r:id="R3d3a0f6914c84e6c"/>
    <p:sldId xmlns:r="http://schemas.openxmlformats.org/officeDocument/2006/relationships" id="260" r:id="R66f7dcc9b92347c1"/>
    <p:sldId xmlns:r="http://schemas.openxmlformats.org/officeDocument/2006/relationships" id="261" r:id="R70cdcd8a73bc4d52"/>
    <p:sldId xmlns:r="http://schemas.openxmlformats.org/officeDocument/2006/relationships" id="262" r:id="Rd7ae54dbd57d42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f662200a3487f" /><Relationship Type="http://schemas.openxmlformats.org/officeDocument/2006/relationships/slide" Target="/ppt/slides/slide1.xml" Id="R9aada5b827ec45ad" /><Relationship Type="http://schemas.openxmlformats.org/officeDocument/2006/relationships/slide" Target="/ppt/slides/slide2.xml" Id="Rb6b6250eda3a48cf" /><Relationship Type="http://schemas.openxmlformats.org/officeDocument/2006/relationships/slide" Target="/ppt/slides/slide3.xml" Id="R40807b813e334bd7" /><Relationship Type="http://schemas.openxmlformats.org/officeDocument/2006/relationships/slide" Target="/ppt/slides/slide4.xml" Id="R3d3a0f6914c84e6c" /><Relationship Type="http://schemas.openxmlformats.org/officeDocument/2006/relationships/slide" Target="/ppt/slides/slide5.xml" Id="R66f7dcc9b92347c1" /><Relationship Type="http://schemas.openxmlformats.org/officeDocument/2006/relationships/slide" Target="/ppt/slides/slide6.xml" Id="R70cdcd8a73bc4d52" /><Relationship Type="http://schemas.openxmlformats.org/officeDocument/2006/relationships/slide" Target="/ppt/slides/slide7.xml" Id="Rd7ae54dbd57d42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d563407174a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d2a916de94800" /><Relationship Type="http://schemas.openxmlformats.org/officeDocument/2006/relationships/theme" Target="/ppt/slideMasters/theme/theme1.xml" Id="R6125f790e6f747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ad2a916de948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e32f8939f47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3f6272a7b40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2dc061e2a4a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b72bcad0949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1aa1b9379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109bc955442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8b360dcd349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MP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REGNSKAP AS ble etablert [år] og holder til i Kolbjørnsvik.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2 191 516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594 261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538 795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1 066 919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Sandvigveien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4816 Kolbjørnsvik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998 187 702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