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ac2256f11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97949ff9f4db4"/>
  </p:sldMasterIdLst>
  <p:sldIdLst>
    <p:sldId xmlns:r="http://schemas.openxmlformats.org/officeDocument/2006/relationships" id="256" r:id="R3b1eae4b0f274280"/>
    <p:sldId xmlns:r="http://schemas.openxmlformats.org/officeDocument/2006/relationships" id="257" r:id="Rc3ae4bd7a38d479e"/>
    <p:sldId xmlns:r="http://schemas.openxmlformats.org/officeDocument/2006/relationships" id="258" r:id="R17a6760a6bec46e6"/>
    <p:sldId xmlns:r="http://schemas.openxmlformats.org/officeDocument/2006/relationships" id="259" r:id="R276925d8dbd04f79"/>
    <p:sldId xmlns:r="http://schemas.openxmlformats.org/officeDocument/2006/relationships" id="260" r:id="Rd9b284422d9944bb"/>
    <p:sldId xmlns:r="http://schemas.openxmlformats.org/officeDocument/2006/relationships" id="261" r:id="Rc7bc72c3734b4698"/>
    <p:sldId xmlns:r="http://schemas.openxmlformats.org/officeDocument/2006/relationships" id="262" r:id="R61074accf7f4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97949ff9f4db4" /><Relationship Type="http://schemas.openxmlformats.org/officeDocument/2006/relationships/slide" Target="/ppt/slides/slide1.xml" Id="R3b1eae4b0f274280" /><Relationship Type="http://schemas.openxmlformats.org/officeDocument/2006/relationships/slide" Target="/ppt/slides/slide2.xml" Id="Rc3ae4bd7a38d479e" /><Relationship Type="http://schemas.openxmlformats.org/officeDocument/2006/relationships/slide" Target="/ppt/slides/slide3.xml" Id="R17a6760a6bec46e6" /><Relationship Type="http://schemas.openxmlformats.org/officeDocument/2006/relationships/slide" Target="/ppt/slides/slide4.xml" Id="R276925d8dbd04f79" /><Relationship Type="http://schemas.openxmlformats.org/officeDocument/2006/relationships/slide" Target="/ppt/slides/slide5.xml" Id="Rd9b284422d9944bb" /><Relationship Type="http://schemas.openxmlformats.org/officeDocument/2006/relationships/slide" Target="/ppt/slides/slide6.xml" Id="Rc7bc72c3734b4698" /><Relationship Type="http://schemas.openxmlformats.org/officeDocument/2006/relationships/slide" Target="/ppt/slides/slide7.xml" Id="R61074accf7f4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19cc42630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671a7af149bd" /><Relationship Type="http://schemas.openxmlformats.org/officeDocument/2006/relationships/theme" Target="/ppt/slideMasters/theme/theme1.xml" Id="R0a3013d8cc0f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0671a7af1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4fc92660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e0b263a2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7fe06a7c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dffb973f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cbdd2ab58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3bc923ad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9affdc3f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REGN10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9,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www.regn10.no/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