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5b9b7a1c94c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a7660d865b49b2"/>
  </p:sldMasterIdLst>
  <p:sldIdLst>
    <p:sldId xmlns:r="http://schemas.openxmlformats.org/officeDocument/2006/relationships" id="256" r:id="Ra5d961d9e5d54678"/>
    <p:sldId xmlns:r="http://schemas.openxmlformats.org/officeDocument/2006/relationships" id="257" r:id="Rf15a7548298147b9"/>
    <p:sldId xmlns:r="http://schemas.openxmlformats.org/officeDocument/2006/relationships" id="258" r:id="R36fdd9b7396d425b"/>
    <p:sldId xmlns:r="http://schemas.openxmlformats.org/officeDocument/2006/relationships" id="259" r:id="R6f097fef228f43b3"/>
    <p:sldId xmlns:r="http://schemas.openxmlformats.org/officeDocument/2006/relationships" id="260" r:id="R167921f4cbb54d26"/>
    <p:sldId xmlns:r="http://schemas.openxmlformats.org/officeDocument/2006/relationships" id="261" r:id="R4a7c9962b4614db1"/>
    <p:sldId xmlns:r="http://schemas.openxmlformats.org/officeDocument/2006/relationships" id="262" r:id="Ra300ca3a47684d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7660d865b49b2" /><Relationship Type="http://schemas.openxmlformats.org/officeDocument/2006/relationships/slide" Target="/ppt/slides/slide1.xml" Id="Ra5d961d9e5d54678" /><Relationship Type="http://schemas.openxmlformats.org/officeDocument/2006/relationships/slide" Target="/ppt/slides/slide2.xml" Id="Rf15a7548298147b9" /><Relationship Type="http://schemas.openxmlformats.org/officeDocument/2006/relationships/slide" Target="/ppt/slides/slide3.xml" Id="R36fdd9b7396d425b" /><Relationship Type="http://schemas.openxmlformats.org/officeDocument/2006/relationships/slide" Target="/ppt/slides/slide4.xml" Id="R6f097fef228f43b3" /><Relationship Type="http://schemas.openxmlformats.org/officeDocument/2006/relationships/slide" Target="/ppt/slides/slide5.xml" Id="R167921f4cbb54d26" /><Relationship Type="http://schemas.openxmlformats.org/officeDocument/2006/relationships/slide" Target="/ppt/slides/slide6.xml" Id="R4a7c9962b4614db1" /><Relationship Type="http://schemas.openxmlformats.org/officeDocument/2006/relationships/slide" Target="/ppt/slides/slide7.xml" Id="Ra300ca3a47684d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a416c10454b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265db11ee4dfb" /><Relationship Type="http://schemas.openxmlformats.org/officeDocument/2006/relationships/theme" Target="/ppt/slideMasters/theme/theme1.xml" Id="R5282ea19b557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3265db11ee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5fdab99d54b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cef6bf1d4e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d8b5eea7f40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c84cf235d43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6cadd8c604e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9cc997cf345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fa2c3af67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SAGAFJORD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SAGAFJORD DRIFT AS ble etablert [år] og holder til i Sæbø.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6165 Sæbø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info@sagafjordhotel.no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998 176 603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