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b18c8c90d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15b4344a2477f"/>
  </p:sldMasterIdLst>
  <p:sldIdLst>
    <p:sldId xmlns:r="http://schemas.openxmlformats.org/officeDocument/2006/relationships" id="256" r:id="R67bcfaf4163f49aa"/>
    <p:sldId xmlns:r="http://schemas.openxmlformats.org/officeDocument/2006/relationships" id="257" r:id="Re1e6543cf3294921"/>
    <p:sldId xmlns:r="http://schemas.openxmlformats.org/officeDocument/2006/relationships" id="258" r:id="R92ca8f121818464b"/>
    <p:sldId xmlns:r="http://schemas.openxmlformats.org/officeDocument/2006/relationships" id="259" r:id="Rc00b05898ee4497e"/>
    <p:sldId xmlns:r="http://schemas.openxmlformats.org/officeDocument/2006/relationships" id="260" r:id="R567a6737a0e748bb"/>
    <p:sldId xmlns:r="http://schemas.openxmlformats.org/officeDocument/2006/relationships" id="261" r:id="Rbca8fc7a371a4bc6"/>
    <p:sldId xmlns:r="http://schemas.openxmlformats.org/officeDocument/2006/relationships" id="262" r:id="Rdf523e7e52be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15b4344a2477f" /><Relationship Type="http://schemas.openxmlformats.org/officeDocument/2006/relationships/slide" Target="/ppt/slides/slide1.xml" Id="R67bcfaf4163f49aa" /><Relationship Type="http://schemas.openxmlformats.org/officeDocument/2006/relationships/slide" Target="/ppt/slides/slide2.xml" Id="Re1e6543cf3294921" /><Relationship Type="http://schemas.openxmlformats.org/officeDocument/2006/relationships/slide" Target="/ppt/slides/slide3.xml" Id="R92ca8f121818464b" /><Relationship Type="http://schemas.openxmlformats.org/officeDocument/2006/relationships/slide" Target="/ppt/slides/slide4.xml" Id="Rc00b05898ee4497e" /><Relationship Type="http://schemas.openxmlformats.org/officeDocument/2006/relationships/slide" Target="/ppt/slides/slide5.xml" Id="R567a6737a0e748bb" /><Relationship Type="http://schemas.openxmlformats.org/officeDocument/2006/relationships/slide" Target="/ppt/slides/slide6.xml" Id="Rbca8fc7a371a4bc6" /><Relationship Type="http://schemas.openxmlformats.org/officeDocument/2006/relationships/slide" Target="/ppt/slides/slide7.xml" Id="Rdf523e7e52be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7642ae650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8aee83f24c09" /><Relationship Type="http://schemas.openxmlformats.org/officeDocument/2006/relationships/theme" Target="/ppt/slideMasters/theme/theme1.xml" Id="R3182c1b0dc8a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08aee83f2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1ae00d8d0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ad2f1099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0764651c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53cb4168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60495aa3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ac53aa3b1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7d830dc5c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JLE INVEST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7 597 493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LIVAR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jan.livar.espeland@gmail.com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998 156 084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