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9ac95ba6d234d8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45d87d289964c3a"/>
  </p:sldMasterIdLst>
  <p:sldIdLst>
    <p:sldId xmlns:r="http://schemas.openxmlformats.org/officeDocument/2006/relationships" id="256" r:id="R27829ad2416648d6"/>
    <p:sldId xmlns:r="http://schemas.openxmlformats.org/officeDocument/2006/relationships" id="257" r:id="R448d9eb1c0c94826"/>
    <p:sldId xmlns:r="http://schemas.openxmlformats.org/officeDocument/2006/relationships" id="258" r:id="R982ca215417141c8"/>
    <p:sldId xmlns:r="http://schemas.openxmlformats.org/officeDocument/2006/relationships" id="259" r:id="Rf1b7036f604e4783"/>
    <p:sldId xmlns:r="http://schemas.openxmlformats.org/officeDocument/2006/relationships" id="260" r:id="Rdf39af68a01f4cc7"/>
    <p:sldId xmlns:r="http://schemas.openxmlformats.org/officeDocument/2006/relationships" id="261" r:id="R8748f69f237d4b78"/>
    <p:sldId xmlns:r="http://schemas.openxmlformats.org/officeDocument/2006/relationships" id="262" r:id="R73d8d63d957c4b1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45d87d289964c3a" /><Relationship Type="http://schemas.openxmlformats.org/officeDocument/2006/relationships/slide" Target="/ppt/slides/slide1.xml" Id="R27829ad2416648d6" /><Relationship Type="http://schemas.openxmlformats.org/officeDocument/2006/relationships/slide" Target="/ppt/slides/slide2.xml" Id="R448d9eb1c0c94826" /><Relationship Type="http://schemas.openxmlformats.org/officeDocument/2006/relationships/slide" Target="/ppt/slides/slide3.xml" Id="R982ca215417141c8" /><Relationship Type="http://schemas.openxmlformats.org/officeDocument/2006/relationships/slide" Target="/ppt/slides/slide4.xml" Id="Rf1b7036f604e4783" /><Relationship Type="http://schemas.openxmlformats.org/officeDocument/2006/relationships/slide" Target="/ppt/slides/slide5.xml" Id="Rdf39af68a01f4cc7" /><Relationship Type="http://schemas.openxmlformats.org/officeDocument/2006/relationships/slide" Target="/ppt/slides/slide6.xml" Id="R8748f69f237d4b78" /><Relationship Type="http://schemas.openxmlformats.org/officeDocument/2006/relationships/slide" Target="/ppt/slides/slide7.xml" Id="R73d8d63d957c4b1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1b6443762e34fe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d60ab143164998" /><Relationship Type="http://schemas.openxmlformats.org/officeDocument/2006/relationships/theme" Target="/ppt/slideMasters/theme/theme1.xml" Id="Ra253418352e8409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ed60ab14316499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a60e05cf254f8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0e2a03fc34444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b4eb7ee40e494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3315de3491409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b043231f30406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8b7a718fc4438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b6c63b58e9427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VERNEKOMPANIET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VERNEKOMPANIET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VERNEKOMPANIET AS ble etablert [år] og holder til i Ålesund.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VERNEKOMPANIET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VERNEKOMPANIET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VERNEKOMPANIET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−6 623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431 638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565 751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800 936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VERNEKOMPANIET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DAG STEINSVIK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VERNEKOMPANIET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Dag Steinsvik, Larsgårdsalleen 38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6009 Ålesund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998 129 176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VERNEKOMPANIET AS</a:t>
            </a:r>
          </a:p>
        </p:txBody>
      </p:sp>
    </p:spTree>
  </p:cSld>
  <p:clrMapOvr>
    <a:masterClrMapping xmlns:a="http://schemas.openxmlformats.org/drawingml/2006/main"/>
  </p:clrMapOvr>
</p:sld>
</file>