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2a42a1298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6d121ad254b62"/>
  </p:sldMasterIdLst>
  <p:sldIdLst>
    <p:sldId xmlns:r="http://schemas.openxmlformats.org/officeDocument/2006/relationships" id="256" r:id="R2394b604c23e4b08"/>
    <p:sldId xmlns:r="http://schemas.openxmlformats.org/officeDocument/2006/relationships" id="257" r:id="Rab427249ac474e1a"/>
    <p:sldId xmlns:r="http://schemas.openxmlformats.org/officeDocument/2006/relationships" id="258" r:id="R1e1cbdd55ee749e0"/>
    <p:sldId xmlns:r="http://schemas.openxmlformats.org/officeDocument/2006/relationships" id="259" r:id="R2015a183f4c04b68"/>
    <p:sldId xmlns:r="http://schemas.openxmlformats.org/officeDocument/2006/relationships" id="260" r:id="R596d693c87144222"/>
    <p:sldId xmlns:r="http://schemas.openxmlformats.org/officeDocument/2006/relationships" id="261" r:id="R03e532b4cea940ea"/>
    <p:sldId xmlns:r="http://schemas.openxmlformats.org/officeDocument/2006/relationships" id="262" r:id="Rdd8db9c8ce0d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6d121ad254b62" /><Relationship Type="http://schemas.openxmlformats.org/officeDocument/2006/relationships/slide" Target="/ppt/slides/slide1.xml" Id="R2394b604c23e4b08" /><Relationship Type="http://schemas.openxmlformats.org/officeDocument/2006/relationships/slide" Target="/ppt/slides/slide2.xml" Id="Rab427249ac474e1a" /><Relationship Type="http://schemas.openxmlformats.org/officeDocument/2006/relationships/slide" Target="/ppt/slides/slide3.xml" Id="R1e1cbdd55ee749e0" /><Relationship Type="http://schemas.openxmlformats.org/officeDocument/2006/relationships/slide" Target="/ppt/slides/slide4.xml" Id="R2015a183f4c04b68" /><Relationship Type="http://schemas.openxmlformats.org/officeDocument/2006/relationships/slide" Target="/ppt/slides/slide5.xml" Id="R596d693c87144222" /><Relationship Type="http://schemas.openxmlformats.org/officeDocument/2006/relationships/slide" Target="/ppt/slides/slide6.xml" Id="R03e532b4cea940ea" /><Relationship Type="http://schemas.openxmlformats.org/officeDocument/2006/relationships/slide" Target="/ppt/slides/slide7.xml" Id="Rdd8db9c8ce0d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c6636cb01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8cbcbc944000" /><Relationship Type="http://schemas.openxmlformats.org/officeDocument/2006/relationships/theme" Target="/ppt/slideMasters/theme/theme1.xml" Id="R832e3b67435c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08cbcbc94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e3ef25e6e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4badac5b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d3a294536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770d172d6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7bf1f7be4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48d690a54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cb673dde1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1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HALTVIK THOR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