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d24fa2e9b48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3f4f3cc1e47a5"/>
  </p:sldMasterIdLst>
  <p:sldIdLst>
    <p:sldId xmlns:r="http://schemas.openxmlformats.org/officeDocument/2006/relationships" id="256" r:id="R1e82911e2e114312"/>
    <p:sldId xmlns:r="http://schemas.openxmlformats.org/officeDocument/2006/relationships" id="257" r:id="Reb176782522d434d"/>
    <p:sldId xmlns:r="http://schemas.openxmlformats.org/officeDocument/2006/relationships" id="258" r:id="R7705c33b40be42d5"/>
    <p:sldId xmlns:r="http://schemas.openxmlformats.org/officeDocument/2006/relationships" id="259" r:id="R30787158efe14087"/>
    <p:sldId xmlns:r="http://schemas.openxmlformats.org/officeDocument/2006/relationships" id="260" r:id="R4d125c62f8604c63"/>
    <p:sldId xmlns:r="http://schemas.openxmlformats.org/officeDocument/2006/relationships" id="261" r:id="R0ee2ab3f855a43db"/>
    <p:sldId xmlns:r="http://schemas.openxmlformats.org/officeDocument/2006/relationships" id="262" r:id="R0f88a6bcf83b42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3f4f3cc1e47a5" /><Relationship Type="http://schemas.openxmlformats.org/officeDocument/2006/relationships/slide" Target="/ppt/slides/slide1.xml" Id="R1e82911e2e114312" /><Relationship Type="http://schemas.openxmlformats.org/officeDocument/2006/relationships/slide" Target="/ppt/slides/slide2.xml" Id="Reb176782522d434d" /><Relationship Type="http://schemas.openxmlformats.org/officeDocument/2006/relationships/slide" Target="/ppt/slides/slide3.xml" Id="R7705c33b40be42d5" /><Relationship Type="http://schemas.openxmlformats.org/officeDocument/2006/relationships/slide" Target="/ppt/slides/slide4.xml" Id="R30787158efe14087" /><Relationship Type="http://schemas.openxmlformats.org/officeDocument/2006/relationships/slide" Target="/ppt/slides/slide5.xml" Id="R4d125c62f8604c63" /><Relationship Type="http://schemas.openxmlformats.org/officeDocument/2006/relationships/slide" Target="/ppt/slides/slide6.xml" Id="R0ee2ab3f855a43db" /><Relationship Type="http://schemas.openxmlformats.org/officeDocument/2006/relationships/slide" Target="/ppt/slides/slide7.xml" Id="R0f88a6bcf83b42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c35ef1a5f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5c4a963114255" /><Relationship Type="http://schemas.openxmlformats.org/officeDocument/2006/relationships/theme" Target="/ppt/slideMasters/theme/theme1.xml" Id="R682b23cadc88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5c4a96311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723ddfcc149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609681b5e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8be954a5640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bc234bb3749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6529e1448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9690f49ed4c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ec8a6745b4f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TOPCODE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73 320 649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73 421 502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ANDREAS HELVIK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Madame Maren Juels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topcodeconsulting_breg@mrhelvik.com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