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8c903a3b1d4d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0b9c52be8147a5"/>
  </p:sldMasterIdLst>
  <p:sldIdLst>
    <p:sldId xmlns:r="http://schemas.openxmlformats.org/officeDocument/2006/relationships" id="256" r:id="Rad6a48599eb84270"/>
    <p:sldId xmlns:r="http://schemas.openxmlformats.org/officeDocument/2006/relationships" id="257" r:id="Rccd6f48f3bcb4b9c"/>
    <p:sldId xmlns:r="http://schemas.openxmlformats.org/officeDocument/2006/relationships" id="258" r:id="Rff3b7d9abf70436c"/>
    <p:sldId xmlns:r="http://schemas.openxmlformats.org/officeDocument/2006/relationships" id="259" r:id="Rf1acc4802df948c6"/>
    <p:sldId xmlns:r="http://schemas.openxmlformats.org/officeDocument/2006/relationships" id="260" r:id="R0e2953bf7f76447a"/>
    <p:sldId xmlns:r="http://schemas.openxmlformats.org/officeDocument/2006/relationships" id="261" r:id="R46945a1c83a441c0"/>
    <p:sldId xmlns:r="http://schemas.openxmlformats.org/officeDocument/2006/relationships" id="262" r:id="Rf504312dc53c47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b9c52be8147a5" /><Relationship Type="http://schemas.openxmlformats.org/officeDocument/2006/relationships/slide" Target="/ppt/slides/slide1.xml" Id="Rad6a48599eb84270" /><Relationship Type="http://schemas.openxmlformats.org/officeDocument/2006/relationships/slide" Target="/ppt/slides/slide2.xml" Id="Rccd6f48f3bcb4b9c" /><Relationship Type="http://schemas.openxmlformats.org/officeDocument/2006/relationships/slide" Target="/ppt/slides/slide3.xml" Id="Rff3b7d9abf70436c" /><Relationship Type="http://schemas.openxmlformats.org/officeDocument/2006/relationships/slide" Target="/ppt/slides/slide4.xml" Id="Rf1acc4802df948c6" /><Relationship Type="http://schemas.openxmlformats.org/officeDocument/2006/relationships/slide" Target="/ppt/slides/slide5.xml" Id="R0e2953bf7f76447a" /><Relationship Type="http://schemas.openxmlformats.org/officeDocument/2006/relationships/slide" Target="/ppt/slides/slide6.xml" Id="R46945a1c83a441c0" /><Relationship Type="http://schemas.openxmlformats.org/officeDocument/2006/relationships/slide" Target="/ppt/slides/slide7.xml" Id="Rf504312dc53c47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1fd610086a44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78c8e21324c0a" /><Relationship Type="http://schemas.openxmlformats.org/officeDocument/2006/relationships/theme" Target="/ppt/slideMasters/theme/theme1.xml" Id="Rc8f6a6d0c9cd4b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678c8e21324c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8f57fd05940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f9e33187940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977c8d5da4e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9744d9f954f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80fb964cb46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cf90c7df64c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3b22f383e42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FOTO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646 533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NATHAN WILLIAM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