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038e3d64c9d746a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ebcc264e4314913"/>
  </p:sldMasterIdLst>
  <p:sldIdLst>
    <p:sldId xmlns:r="http://schemas.openxmlformats.org/officeDocument/2006/relationships" id="256" r:id="R3a4dea193ce84aaa"/>
    <p:sldId xmlns:r="http://schemas.openxmlformats.org/officeDocument/2006/relationships" id="257" r:id="R838d52fe71d549f4"/>
    <p:sldId xmlns:r="http://schemas.openxmlformats.org/officeDocument/2006/relationships" id="258" r:id="R7c37380f46fa49da"/>
    <p:sldId xmlns:r="http://schemas.openxmlformats.org/officeDocument/2006/relationships" id="259" r:id="R860aebd6544f4bd0"/>
    <p:sldId xmlns:r="http://schemas.openxmlformats.org/officeDocument/2006/relationships" id="260" r:id="R55cde89e92af4282"/>
    <p:sldId xmlns:r="http://schemas.openxmlformats.org/officeDocument/2006/relationships" id="261" r:id="Ref582d56eb2f4e3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bcc264e4314913" /><Relationship Type="http://schemas.openxmlformats.org/officeDocument/2006/relationships/slide" Target="/ppt/slides/slide1.xml" Id="R3a4dea193ce84aaa" /><Relationship Type="http://schemas.openxmlformats.org/officeDocument/2006/relationships/slide" Target="/ppt/slides/slide2.xml" Id="R838d52fe71d549f4" /><Relationship Type="http://schemas.openxmlformats.org/officeDocument/2006/relationships/slide" Target="/ppt/slides/slide3.xml" Id="R7c37380f46fa49da" /><Relationship Type="http://schemas.openxmlformats.org/officeDocument/2006/relationships/slide" Target="/ppt/slides/slide4.xml" Id="R860aebd6544f4bd0" /><Relationship Type="http://schemas.openxmlformats.org/officeDocument/2006/relationships/slide" Target="/ppt/slides/slide5.xml" Id="R55cde89e92af4282" /><Relationship Type="http://schemas.openxmlformats.org/officeDocument/2006/relationships/slide" Target="/ppt/slides/slide6.xml" Id="Ref582d56eb2f4e3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b9ff5309b35480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a67a99fa8c4b5c" /><Relationship Type="http://schemas.openxmlformats.org/officeDocument/2006/relationships/theme" Target="/ppt/slideMasters/theme/theme1.xml" Id="R49f7d2ea65cf40e5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da67a99fa8c4b5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309762b1b2545d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58e0f71c804ec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4026558e2341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aa95a750584fc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a55766f6a64d0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155a3b23769405e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LEDIARD FOTO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Svartvassvegen 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6650 Surnadal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foto@lediardfoto.com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www.lediardfoto.com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998 064 708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LEDIARD FOTO AS</a:t>
            </a:r>
          </a:p>
        </p:txBody>
      </p:sp>
    </p:spTree>
  </p:cSld>
  <p:clrMapOvr>
    <a:masterClrMapping xmlns:a="http://schemas.openxmlformats.org/drawingml/2006/main"/>
  </p:clrMapOvr>
</p:sld>
</file>