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af56dd97b54f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fd8494521144aa"/>
  </p:sldMasterIdLst>
  <p:sldIdLst>
    <p:sldId xmlns:r="http://schemas.openxmlformats.org/officeDocument/2006/relationships" id="256" r:id="R6926f5edbc4445dd"/>
    <p:sldId xmlns:r="http://schemas.openxmlformats.org/officeDocument/2006/relationships" id="257" r:id="R65dc311f789746de"/>
    <p:sldId xmlns:r="http://schemas.openxmlformats.org/officeDocument/2006/relationships" id="258" r:id="Rf1cb785ef0e04078"/>
    <p:sldId xmlns:r="http://schemas.openxmlformats.org/officeDocument/2006/relationships" id="259" r:id="R357f07203e834a46"/>
    <p:sldId xmlns:r="http://schemas.openxmlformats.org/officeDocument/2006/relationships" id="260" r:id="Re8e5acebdeb74cc5"/>
    <p:sldId xmlns:r="http://schemas.openxmlformats.org/officeDocument/2006/relationships" id="261" r:id="R0c205fcd1ed840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fd8494521144aa" /><Relationship Type="http://schemas.openxmlformats.org/officeDocument/2006/relationships/slide" Target="/ppt/slides/slide1.xml" Id="R6926f5edbc4445dd" /><Relationship Type="http://schemas.openxmlformats.org/officeDocument/2006/relationships/slide" Target="/ppt/slides/slide2.xml" Id="R65dc311f789746de" /><Relationship Type="http://schemas.openxmlformats.org/officeDocument/2006/relationships/slide" Target="/ppt/slides/slide3.xml" Id="Rf1cb785ef0e04078" /><Relationship Type="http://schemas.openxmlformats.org/officeDocument/2006/relationships/slide" Target="/ppt/slides/slide4.xml" Id="R357f07203e834a46" /><Relationship Type="http://schemas.openxmlformats.org/officeDocument/2006/relationships/slide" Target="/ppt/slides/slide5.xml" Id="Re8e5acebdeb74cc5" /><Relationship Type="http://schemas.openxmlformats.org/officeDocument/2006/relationships/slide" Target="/ppt/slides/slide6.xml" Id="R0c205fcd1ed840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b1a3e94e9346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471dc49874446" /><Relationship Type="http://schemas.openxmlformats.org/officeDocument/2006/relationships/theme" Target="/ppt/slideMasters/theme/theme1.xml" Id="R8508e0721c6b42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c471dc498744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0c7b5d26447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7d2ed18704d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4e58b569049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b385fe5934f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189b6765844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742dc2a2f40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FAMILIEN WITZØES LEGAT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FAMILIEN WITZØES LEGAT STI ble etablert [år] og holder til i Eidsvåg I Romsdal.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110 768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3 154 045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3 159 716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6460 Eidsvåg I Romsdal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998 015 758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