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4db1c3186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fe1e9f0b04370"/>
  </p:sldMasterIdLst>
  <p:sldIdLst>
    <p:sldId xmlns:r="http://schemas.openxmlformats.org/officeDocument/2006/relationships" id="256" r:id="R337b712353034874"/>
    <p:sldId xmlns:r="http://schemas.openxmlformats.org/officeDocument/2006/relationships" id="257" r:id="R3cb991db92a74ce1"/>
    <p:sldId xmlns:r="http://schemas.openxmlformats.org/officeDocument/2006/relationships" id="258" r:id="R783015f4bf544329"/>
    <p:sldId xmlns:r="http://schemas.openxmlformats.org/officeDocument/2006/relationships" id="259" r:id="Ra9beafe9b09b4a39"/>
    <p:sldId xmlns:r="http://schemas.openxmlformats.org/officeDocument/2006/relationships" id="260" r:id="R88b3ffe879c2479c"/>
    <p:sldId xmlns:r="http://schemas.openxmlformats.org/officeDocument/2006/relationships" id="261" r:id="R4a859859e8b34966"/>
    <p:sldId xmlns:r="http://schemas.openxmlformats.org/officeDocument/2006/relationships" id="262" r:id="Rd6f9f36841d2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fe1e9f0b04370" /><Relationship Type="http://schemas.openxmlformats.org/officeDocument/2006/relationships/slide" Target="/ppt/slides/slide1.xml" Id="R337b712353034874" /><Relationship Type="http://schemas.openxmlformats.org/officeDocument/2006/relationships/slide" Target="/ppt/slides/slide2.xml" Id="R3cb991db92a74ce1" /><Relationship Type="http://schemas.openxmlformats.org/officeDocument/2006/relationships/slide" Target="/ppt/slides/slide3.xml" Id="R783015f4bf544329" /><Relationship Type="http://schemas.openxmlformats.org/officeDocument/2006/relationships/slide" Target="/ppt/slides/slide4.xml" Id="Ra9beafe9b09b4a39" /><Relationship Type="http://schemas.openxmlformats.org/officeDocument/2006/relationships/slide" Target="/ppt/slides/slide5.xml" Id="R88b3ffe879c2479c" /><Relationship Type="http://schemas.openxmlformats.org/officeDocument/2006/relationships/slide" Target="/ppt/slides/slide6.xml" Id="R4a859859e8b34966" /><Relationship Type="http://schemas.openxmlformats.org/officeDocument/2006/relationships/slide" Target="/ppt/slides/slide7.xml" Id="Rd6f9f36841d2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e84d71012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9585c84941a4" /><Relationship Type="http://schemas.openxmlformats.org/officeDocument/2006/relationships/theme" Target="/ppt/slideMasters/theme/theme1.xml" Id="R22cb2144370d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69585c849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0fde43a7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a49c98ac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389a514b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c2caa6aa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5bc931af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4b282f1e6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efda2000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