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7e1f5b535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96face7bc470d"/>
  </p:sldMasterIdLst>
  <p:sldIdLst>
    <p:sldId xmlns:r="http://schemas.openxmlformats.org/officeDocument/2006/relationships" id="256" r:id="R453ffd7ef86543cc"/>
    <p:sldId xmlns:r="http://schemas.openxmlformats.org/officeDocument/2006/relationships" id="257" r:id="R0261828f160942d3"/>
    <p:sldId xmlns:r="http://schemas.openxmlformats.org/officeDocument/2006/relationships" id="258" r:id="Rf4be8a0fdc934cb1"/>
    <p:sldId xmlns:r="http://schemas.openxmlformats.org/officeDocument/2006/relationships" id="259" r:id="R2a376d38edf74395"/>
    <p:sldId xmlns:r="http://schemas.openxmlformats.org/officeDocument/2006/relationships" id="260" r:id="R84dc9c33376b460f"/>
    <p:sldId xmlns:r="http://schemas.openxmlformats.org/officeDocument/2006/relationships" id="261" r:id="Red269eaa97f7498e"/>
    <p:sldId xmlns:r="http://schemas.openxmlformats.org/officeDocument/2006/relationships" id="262" r:id="Ra561afb9a1d6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96face7bc470d" /><Relationship Type="http://schemas.openxmlformats.org/officeDocument/2006/relationships/slide" Target="/ppt/slides/slide1.xml" Id="R453ffd7ef86543cc" /><Relationship Type="http://schemas.openxmlformats.org/officeDocument/2006/relationships/slide" Target="/ppt/slides/slide2.xml" Id="R0261828f160942d3" /><Relationship Type="http://schemas.openxmlformats.org/officeDocument/2006/relationships/slide" Target="/ppt/slides/slide3.xml" Id="Rf4be8a0fdc934cb1" /><Relationship Type="http://schemas.openxmlformats.org/officeDocument/2006/relationships/slide" Target="/ppt/slides/slide4.xml" Id="R2a376d38edf74395" /><Relationship Type="http://schemas.openxmlformats.org/officeDocument/2006/relationships/slide" Target="/ppt/slides/slide5.xml" Id="R84dc9c33376b460f" /><Relationship Type="http://schemas.openxmlformats.org/officeDocument/2006/relationships/slide" Target="/ppt/slides/slide6.xml" Id="Red269eaa97f7498e" /><Relationship Type="http://schemas.openxmlformats.org/officeDocument/2006/relationships/slide" Target="/ppt/slides/slide7.xml" Id="Ra561afb9a1d6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278113e83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256a0ed24476" /><Relationship Type="http://schemas.openxmlformats.org/officeDocument/2006/relationships/theme" Target="/ppt/slideMasters/theme/theme1.xml" Id="Re4755db3f82e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7256a0ed2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0d1bdfd6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55869d3f4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b9d301646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ac96eedd4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88e01bc29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c67eba7f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dec6e197f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