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6858ea1be640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72554e9703414a"/>
  </p:sldMasterIdLst>
  <p:sldIdLst>
    <p:sldId xmlns:r="http://schemas.openxmlformats.org/officeDocument/2006/relationships" id="256" r:id="R9c282e066f9c4d7a"/>
    <p:sldId xmlns:r="http://schemas.openxmlformats.org/officeDocument/2006/relationships" id="257" r:id="R236053a6d8934d87"/>
    <p:sldId xmlns:r="http://schemas.openxmlformats.org/officeDocument/2006/relationships" id="258" r:id="R87d2f36ea1dc4d83"/>
    <p:sldId xmlns:r="http://schemas.openxmlformats.org/officeDocument/2006/relationships" id="259" r:id="R045ea85406ba4a31"/>
    <p:sldId xmlns:r="http://schemas.openxmlformats.org/officeDocument/2006/relationships" id="260" r:id="Rd1d5ddb794e9488a"/>
    <p:sldId xmlns:r="http://schemas.openxmlformats.org/officeDocument/2006/relationships" id="261" r:id="R7f45fde02c8c4cbd"/>
    <p:sldId xmlns:r="http://schemas.openxmlformats.org/officeDocument/2006/relationships" id="262" r:id="R2113909cfa7b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2554e9703414a" /><Relationship Type="http://schemas.openxmlformats.org/officeDocument/2006/relationships/slide" Target="/ppt/slides/slide1.xml" Id="R9c282e066f9c4d7a" /><Relationship Type="http://schemas.openxmlformats.org/officeDocument/2006/relationships/slide" Target="/ppt/slides/slide2.xml" Id="R236053a6d8934d87" /><Relationship Type="http://schemas.openxmlformats.org/officeDocument/2006/relationships/slide" Target="/ppt/slides/slide3.xml" Id="R87d2f36ea1dc4d83" /><Relationship Type="http://schemas.openxmlformats.org/officeDocument/2006/relationships/slide" Target="/ppt/slides/slide4.xml" Id="R045ea85406ba4a31" /><Relationship Type="http://schemas.openxmlformats.org/officeDocument/2006/relationships/slide" Target="/ppt/slides/slide5.xml" Id="Rd1d5ddb794e9488a" /><Relationship Type="http://schemas.openxmlformats.org/officeDocument/2006/relationships/slide" Target="/ppt/slides/slide6.xml" Id="R7f45fde02c8c4cbd" /><Relationship Type="http://schemas.openxmlformats.org/officeDocument/2006/relationships/slide" Target="/ppt/slides/slide7.xml" Id="R2113909cfa7b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37c19c795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c8bc9f03d44c8" /><Relationship Type="http://schemas.openxmlformats.org/officeDocument/2006/relationships/theme" Target="/ppt/slideMasters/theme/theme1.xml" Id="R2262deb673e446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c8bc9f03d44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881c8c7784e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2387efc9841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c3715119b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b00bd845d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ba3eb74a84c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c6345b67f40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14de6188e45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9 278 285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997 964 004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