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d752b394ec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a786c213c44c88"/>
  </p:sldMasterIdLst>
  <p:sldIdLst>
    <p:sldId xmlns:r="http://schemas.openxmlformats.org/officeDocument/2006/relationships" id="256" r:id="R010421967590457e"/>
    <p:sldId xmlns:r="http://schemas.openxmlformats.org/officeDocument/2006/relationships" id="257" r:id="R1ce96cc2858d47b3"/>
    <p:sldId xmlns:r="http://schemas.openxmlformats.org/officeDocument/2006/relationships" id="258" r:id="R2c46de76f15c4b4d"/>
    <p:sldId xmlns:r="http://schemas.openxmlformats.org/officeDocument/2006/relationships" id="259" r:id="R8bb4c05984d847ea"/>
    <p:sldId xmlns:r="http://schemas.openxmlformats.org/officeDocument/2006/relationships" id="260" r:id="Rd1bb53870dd04439"/>
    <p:sldId xmlns:r="http://schemas.openxmlformats.org/officeDocument/2006/relationships" id="261" r:id="R9cfe634bb94b4df0"/>
    <p:sldId xmlns:r="http://schemas.openxmlformats.org/officeDocument/2006/relationships" id="262" r:id="R63e2e8c47b74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786c213c44c88" /><Relationship Type="http://schemas.openxmlformats.org/officeDocument/2006/relationships/slide" Target="/ppt/slides/slide1.xml" Id="R010421967590457e" /><Relationship Type="http://schemas.openxmlformats.org/officeDocument/2006/relationships/slide" Target="/ppt/slides/slide2.xml" Id="R1ce96cc2858d47b3" /><Relationship Type="http://schemas.openxmlformats.org/officeDocument/2006/relationships/slide" Target="/ppt/slides/slide3.xml" Id="R2c46de76f15c4b4d" /><Relationship Type="http://schemas.openxmlformats.org/officeDocument/2006/relationships/slide" Target="/ppt/slides/slide4.xml" Id="R8bb4c05984d847ea" /><Relationship Type="http://schemas.openxmlformats.org/officeDocument/2006/relationships/slide" Target="/ppt/slides/slide5.xml" Id="Rd1bb53870dd04439" /><Relationship Type="http://schemas.openxmlformats.org/officeDocument/2006/relationships/slide" Target="/ppt/slides/slide6.xml" Id="R9cfe634bb94b4df0" /><Relationship Type="http://schemas.openxmlformats.org/officeDocument/2006/relationships/slide" Target="/ppt/slides/slide7.xml" Id="R63e2e8c47b74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51a597ce1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d37e1a41f44ea" /><Relationship Type="http://schemas.openxmlformats.org/officeDocument/2006/relationships/theme" Target="/ppt/slideMasters/theme/theme1.xml" Id="Rcadee299a5dd43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d37e1a41f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49672af4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236ab5ba7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689d2ed14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f8504b72e48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80b7a631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49ef5bb1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57cb423c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HENNING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