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0e66f4b655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8463d87b2645d6"/>
  </p:sldMasterIdLst>
  <p:sldIdLst>
    <p:sldId xmlns:r="http://schemas.openxmlformats.org/officeDocument/2006/relationships" id="256" r:id="Rab31a3885d6f49b5"/>
    <p:sldId xmlns:r="http://schemas.openxmlformats.org/officeDocument/2006/relationships" id="257" r:id="R2cb0f7d5b0c54acf"/>
    <p:sldId xmlns:r="http://schemas.openxmlformats.org/officeDocument/2006/relationships" id="258" r:id="Ra0bb5ac272504473"/>
    <p:sldId xmlns:r="http://schemas.openxmlformats.org/officeDocument/2006/relationships" id="259" r:id="R54fc4230a97a402c"/>
    <p:sldId xmlns:r="http://schemas.openxmlformats.org/officeDocument/2006/relationships" id="260" r:id="R1d99927f7ef34cb7"/>
    <p:sldId xmlns:r="http://schemas.openxmlformats.org/officeDocument/2006/relationships" id="261" r:id="R69f913f20b054e59"/>
    <p:sldId xmlns:r="http://schemas.openxmlformats.org/officeDocument/2006/relationships" id="262" r:id="Ra99e5229b8ab4a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463d87b2645d6" /><Relationship Type="http://schemas.openxmlformats.org/officeDocument/2006/relationships/slide" Target="/ppt/slides/slide1.xml" Id="Rab31a3885d6f49b5" /><Relationship Type="http://schemas.openxmlformats.org/officeDocument/2006/relationships/slide" Target="/ppt/slides/slide2.xml" Id="R2cb0f7d5b0c54acf" /><Relationship Type="http://schemas.openxmlformats.org/officeDocument/2006/relationships/slide" Target="/ppt/slides/slide3.xml" Id="Ra0bb5ac272504473" /><Relationship Type="http://schemas.openxmlformats.org/officeDocument/2006/relationships/slide" Target="/ppt/slides/slide4.xml" Id="R54fc4230a97a402c" /><Relationship Type="http://schemas.openxmlformats.org/officeDocument/2006/relationships/slide" Target="/ppt/slides/slide5.xml" Id="R1d99927f7ef34cb7" /><Relationship Type="http://schemas.openxmlformats.org/officeDocument/2006/relationships/slide" Target="/ppt/slides/slide6.xml" Id="R69f913f20b054e59" /><Relationship Type="http://schemas.openxmlformats.org/officeDocument/2006/relationships/slide" Target="/ppt/slides/slide7.xml" Id="Ra99e5229b8ab4a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2edc4083b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96405532949d5" /><Relationship Type="http://schemas.openxmlformats.org/officeDocument/2006/relationships/theme" Target="/ppt/slideMasters/theme/theme1.xml" Id="R8515ba055cf9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964055329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b7831fa46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e0cc6caa0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d0b5500b940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a77304923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6a75cf57649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96cbc980645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b19b7e24840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KONVALL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HOLTEBEKK KJELL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B. Holtebekk, Hesnesveien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997 864 867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