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5023bc416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a5d0c0b35943d0"/>
  </p:sldMasterIdLst>
  <p:sldIdLst>
    <p:sldId xmlns:r="http://schemas.openxmlformats.org/officeDocument/2006/relationships" id="256" r:id="R4c26f031416f4ee7"/>
    <p:sldId xmlns:r="http://schemas.openxmlformats.org/officeDocument/2006/relationships" id="257" r:id="R3d0d1547e7404958"/>
    <p:sldId xmlns:r="http://schemas.openxmlformats.org/officeDocument/2006/relationships" id="258" r:id="R6caaa8b185d146f4"/>
    <p:sldId xmlns:r="http://schemas.openxmlformats.org/officeDocument/2006/relationships" id="259" r:id="R0cf3ad529089433c"/>
    <p:sldId xmlns:r="http://schemas.openxmlformats.org/officeDocument/2006/relationships" id="260" r:id="R1836cd0b038f4024"/>
    <p:sldId xmlns:r="http://schemas.openxmlformats.org/officeDocument/2006/relationships" id="261" r:id="R73f906940fd2430a"/>
    <p:sldId xmlns:r="http://schemas.openxmlformats.org/officeDocument/2006/relationships" id="262" r:id="R27b8a37882c1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5d0c0b35943d0" /><Relationship Type="http://schemas.openxmlformats.org/officeDocument/2006/relationships/slide" Target="/ppt/slides/slide1.xml" Id="R4c26f031416f4ee7" /><Relationship Type="http://schemas.openxmlformats.org/officeDocument/2006/relationships/slide" Target="/ppt/slides/slide2.xml" Id="R3d0d1547e7404958" /><Relationship Type="http://schemas.openxmlformats.org/officeDocument/2006/relationships/slide" Target="/ppt/slides/slide3.xml" Id="R6caaa8b185d146f4" /><Relationship Type="http://schemas.openxmlformats.org/officeDocument/2006/relationships/slide" Target="/ppt/slides/slide4.xml" Id="R0cf3ad529089433c" /><Relationship Type="http://schemas.openxmlformats.org/officeDocument/2006/relationships/slide" Target="/ppt/slides/slide5.xml" Id="R1836cd0b038f4024" /><Relationship Type="http://schemas.openxmlformats.org/officeDocument/2006/relationships/slide" Target="/ppt/slides/slide6.xml" Id="R73f906940fd2430a" /><Relationship Type="http://schemas.openxmlformats.org/officeDocument/2006/relationships/slide" Target="/ppt/slides/slide7.xml" Id="R27b8a37882c1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38b6f3d8c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1977aab7f42e2" /><Relationship Type="http://schemas.openxmlformats.org/officeDocument/2006/relationships/theme" Target="/ppt/slideMasters/theme/theme1.xml" Id="Rd1846fa45962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1977aab7f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63d40509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79ba9aff34d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4f5fea6fc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31e123ad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f1ffa46fe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c4771b8d5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64523e490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24 172 373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28 230 832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28 459 372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BALKE THUE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Brandts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eivindthue@hotmail.com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