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678282391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9e736cbaf48a7"/>
  </p:sldMasterIdLst>
  <p:sldIdLst>
    <p:sldId xmlns:r="http://schemas.openxmlformats.org/officeDocument/2006/relationships" id="256" r:id="R6841b484cd6f4c2d"/>
    <p:sldId xmlns:r="http://schemas.openxmlformats.org/officeDocument/2006/relationships" id="257" r:id="R67a83778fa7a4233"/>
    <p:sldId xmlns:r="http://schemas.openxmlformats.org/officeDocument/2006/relationships" id="258" r:id="R44bae00eabda492a"/>
    <p:sldId xmlns:r="http://schemas.openxmlformats.org/officeDocument/2006/relationships" id="259" r:id="R82e50b855d69419c"/>
    <p:sldId xmlns:r="http://schemas.openxmlformats.org/officeDocument/2006/relationships" id="260" r:id="R727ca198a8a74734"/>
    <p:sldId xmlns:r="http://schemas.openxmlformats.org/officeDocument/2006/relationships" id="261" r:id="Ra62c0265a7df4b9f"/>
    <p:sldId xmlns:r="http://schemas.openxmlformats.org/officeDocument/2006/relationships" id="262" r:id="Rcd18411fd9c4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9e736cbaf48a7" /><Relationship Type="http://schemas.openxmlformats.org/officeDocument/2006/relationships/slide" Target="/ppt/slides/slide1.xml" Id="R6841b484cd6f4c2d" /><Relationship Type="http://schemas.openxmlformats.org/officeDocument/2006/relationships/slide" Target="/ppt/slides/slide2.xml" Id="R67a83778fa7a4233" /><Relationship Type="http://schemas.openxmlformats.org/officeDocument/2006/relationships/slide" Target="/ppt/slides/slide3.xml" Id="R44bae00eabda492a" /><Relationship Type="http://schemas.openxmlformats.org/officeDocument/2006/relationships/slide" Target="/ppt/slides/slide4.xml" Id="R82e50b855d69419c" /><Relationship Type="http://schemas.openxmlformats.org/officeDocument/2006/relationships/slide" Target="/ppt/slides/slide5.xml" Id="R727ca198a8a74734" /><Relationship Type="http://schemas.openxmlformats.org/officeDocument/2006/relationships/slide" Target="/ppt/slides/slide6.xml" Id="Ra62c0265a7df4b9f" /><Relationship Type="http://schemas.openxmlformats.org/officeDocument/2006/relationships/slide" Target="/ppt/slides/slide7.xml" Id="Rcd18411fd9c4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39755403e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417a464e4025" /><Relationship Type="http://schemas.openxmlformats.org/officeDocument/2006/relationships/theme" Target="/ppt/slideMasters/theme/theme1.xml" Id="R9efec20ba4c8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e417a464e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7caa32d2b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66740df6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0da476152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074c17d16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2eab7299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e243980c8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58eb188b9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KIELSEN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KIELSEN REGNSKAPSKONTOR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7 067 177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KIELSEN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