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c8b5d9b3d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3a1912925420e"/>
  </p:sldMasterIdLst>
  <p:sldIdLst>
    <p:sldId xmlns:r="http://schemas.openxmlformats.org/officeDocument/2006/relationships" id="256" r:id="Rc6f753efa0bf48e5"/>
    <p:sldId xmlns:r="http://schemas.openxmlformats.org/officeDocument/2006/relationships" id="257" r:id="Re2657bdaab7c4e05"/>
    <p:sldId xmlns:r="http://schemas.openxmlformats.org/officeDocument/2006/relationships" id="258" r:id="R7276b836ffff4390"/>
    <p:sldId xmlns:r="http://schemas.openxmlformats.org/officeDocument/2006/relationships" id="259" r:id="Rf3086d6315844f96"/>
    <p:sldId xmlns:r="http://schemas.openxmlformats.org/officeDocument/2006/relationships" id="260" r:id="R68ec700905814b67"/>
    <p:sldId xmlns:r="http://schemas.openxmlformats.org/officeDocument/2006/relationships" id="261" r:id="R3db600c5ecf8408b"/>
    <p:sldId xmlns:r="http://schemas.openxmlformats.org/officeDocument/2006/relationships" id="262" r:id="Rca0ece3bc47a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3a1912925420e" /><Relationship Type="http://schemas.openxmlformats.org/officeDocument/2006/relationships/slide" Target="/ppt/slides/slide1.xml" Id="Rc6f753efa0bf48e5" /><Relationship Type="http://schemas.openxmlformats.org/officeDocument/2006/relationships/slide" Target="/ppt/slides/slide2.xml" Id="Re2657bdaab7c4e05" /><Relationship Type="http://schemas.openxmlformats.org/officeDocument/2006/relationships/slide" Target="/ppt/slides/slide3.xml" Id="R7276b836ffff4390" /><Relationship Type="http://schemas.openxmlformats.org/officeDocument/2006/relationships/slide" Target="/ppt/slides/slide4.xml" Id="Rf3086d6315844f96" /><Relationship Type="http://schemas.openxmlformats.org/officeDocument/2006/relationships/slide" Target="/ppt/slides/slide5.xml" Id="R68ec700905814b67" /><Relationship Type="http://schemas.openxmlformats.org/officeDocument/2006/relationships/slide" Target="/ppt/slides/slide6.xml" Id="R3db600c5ecf8408b" /><Relationship Type="http://schemas.openxmlformats.org/officeDocument/2006/relationships/slide" Target="/ppt/slides/slide7.xml" Id="Rca0ece3bc47a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d1083103f4c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008fddedc41c6" /><Relationship Type="http://schemas.openxmlformats.org/officeDocument/2006/relationships/theme" Target="/ppt/slideMasters/theme/theme1.xml" Id="Rada8490164ad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008fddedc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24a230b08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37c237e6b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5021be430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f61c0580c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68b613df1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c26900df340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d0b936837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3 528 858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20 932 476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EGIL VALDERHAUG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Damkroken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stein.egil.valderhaug@orkla.no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