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b211b396f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d645d5de6489f"/>
  </p:sldMasterIdLst>
  <p:sldIdLst>
    <p:sldId xmlns:r="http://schemas.openxmlformats.org/officeDocument/2006/relationships" id="256" r:id="R1469f188f7064a8d"/>
    <p:sldId xmlns:r="http://schemas.openxmlformats.org/officeDocument/2006/relationships" id="257" r:id="R84d15950c87a4bfc"/>
    <p:sldId xmlns:r="http://schemas.openxmlformats.org/officeDocument/2006/relationships" id="258" r:id="R548611109f6f4e37"/>
    <p:sldId xmlns:r="http://schemas.openxmlformats.org/officeDocument/2006/relationships" id="259" r:id="Rde20453c2fc7474d"/>
    <p:sldId xmlns:r="http://schemas.openxmlformats.org/officeDocument/2006/relationships" id="260" r:id="R3782a082cef54485"/>
    <p:sldId xmlns:r="http://schemas.openxmlformats.org/officeDocument/2006/relationships" id="261" r:id="R47969641aad74b8a"/>
    <p:sldId xmlns:r="http://schemas.openxmlformats.org/officeDocument/2006/relationships" id="262" r:id="Re4c3fbaf39d748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d645d5de6489f" /><Relationship Type="http://schemas.openxmlformats.org/officeDocument/2006/relationships/slide" Target="/ppt/slides/slide1.xml" Id="R1469f188f7064a8d" /><Relationship Type="http://schemas.openxmlformats.org/officeDocument/2006/relationships/slide" Target="/ppt/slides/slide2.xml" Id="R84d15950c87a4bfc" /><Relationship Type="http://schemas.openxmlformats.org/officeDocument/2006/relationships/slide" Target="/ppt/slides/slide3.xml" Id="R548611109f6f4e37" /><Relationship Type="http://schemas.openxmlformats.org/officeDocument/2006/relationships/slide" Target="/ppt/slides/slide4.xml" Id="Rde20453c2fc7474d" /><Relationship Type="http://schemas.openxmlformats.org/officeDocument/2006/relationships/slide" Target="/ppt/slides/slide5.xml" Id="R3782a082cef54485" /><Relationship Type="http://schemas.openxmlformats.org/officeDocument/2006/relationships/slide" Target="/ppt/slides/slide6.xml" Id="R47969641aad74b8a" /><Relationship Type="http://schemas.openxmlformats.org/officeDocument/2006/relationships/slide" Target="/ppt/slides/slide7.xml" Id="Re4c3fbaf39d748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033554868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def87f1dc4673" /><Relationship Type="http://schemas.openxmlformats.org/officeDocument/2006/relationships/theme" Target="/ppt/slideMasters/theme/theme1.xml" Id="R5e01e4597805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def87f1dc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faa23168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c02b4640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0bab866ff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3a4246712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6c371736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d14aace2f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b94078935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