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59de8deed449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2d9bcf7e2e4e21"/>
  </p:sldMasterIdLst>
  <p:sldIdLst>
    <p:sldId xmlns:r="http://schemas.openxmlformats.org/officeDocument/2006/relationships" id="256" r:id="R3d326a1ac9094f15"/>
    <p:sldId xmlns:r="http://schemas.openxmlformats.org/officeDocument/2006/relationships" id="257" r:id="Radebe520cdce4dd2"/>
    <p:sldId xmlns:r="http://schemas.openxmlformats.org/officeDocument/2006/relationships" id="258" r:id="R00e5c9c73d9f4a0f"/>
    <p:sldId xmlns:r="http://schemas.openxmlformats.org/officeDocument/2006/relationships" id="259" r:id="Rc58b6e2610484e7b"/>
    <p:sldId xmlns:r="http://schemas.openxmlformats.org/officeDocument/2006/relationships" id="260" r:id="R02f8dd1da9134913"/>
    <p:sldId xmlns:r="http://schemas.openxmlformats.org/officeDocument/2006/relationships" id="261" r:id="R0d9c029b406147f7"/>
    <p:sldId xmlns:r="http://schemas.openxmlformats.org/officeDocument/2006/relationships" id="262" r:id="Rbf088df10d7b49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2d9bcf7e2e4e21" /><Relationship Type="http://schemas.openxmlformats.org/officeDocument/2006/relationships/slide" Target="/ppt/slides/slide1.xml" Id="R3d326a1ac9094f15" /><Relationship Type="http://schemas.openxmlformats.org/officeDocument/2006/relationships/slide" Target="/ppt/slides/slide2.xml" Id="Radebe520cdce4dd2" /><Relationship Type="http://schemas.openxmlformats.org/officeDocument/2006/relationships/slide" Target="/ppt/slides/slide3.xml" Id="R00e5c9c73d9f4a0f" /><Relationship Type="http://schemas.openxmlformats.org/officeDocument/2006/relationships/slide" Target="/ppt/slides/slide4.xml" Id="Rc58b6e2610484e7b" /><Relationship Type="http://schemas.openxmlformats.org/officeDocument/2006/relationships/slide" Target="/ppt/slides/slide5.xml" Id="R02f8dd1da9134913" /><Relationship Type="http://schemas.openxmlformats.org/officeDocument/2006/relationships/slide" Target="/ppt/slides/slide6.xml" Id="R0d9c029b406147f7" /><Relationship Type="http://schemas.openxmlformats.org/officeDocument/2006/relationships/slide" Target="/ppt/slides/slide7.xml" Id="Rbf088df10d7b49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0b5aea5c2647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7d71ebe6a463d" /><Relationship Type="http://schemas.openxmlformats.org/officeDocument/2006/relationships/theme" Target="/ppt/slideMasters/theme/theme1.xml" Id="Rae8db9ae165941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67d71ebe6a46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15b749d884b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d24ae4d1b47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4d40aeb8944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4eecf10ad4c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2d68661ea4e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7b9c23d2e4f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1d05230b447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IREGNSKAP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42 866 341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7 979 413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6 417 392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13 070 583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Vektergata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997 808 339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IREGNSKAP AS</a:t>
            </a:r>
          </a:p>
        </p:txBody>
      </p:sp>
    </p:spTree>
  </p:cSld>
  <p:clrMapOvr>
    <a:masterClrMapping xmlns:a="http://schemas.openxmlformats.org/drawingml/2006/main"/>
  </p:clrMapOvr>
</p:sld>
</file>