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acd83d842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2039768694f8e"/>
  </p:sldMasterIdLst>
  <p:sldIdLst>
    <p:sldId xmlns:r="http://schemas.openxmlformats.org/officeDocument/2006/relationships" id="256" r:id="R5307131273fc4178"/>
    <p:sldId xmlns:r="http://schemas.openxmlformats.org/officeDocument/2006/relationships" id="257" r:id="Rf8191a416d6448ad"/>
    <p:sldId xmlns:r="http://schemas.openxmlformats.org/officeDocument/2006/relationships" id="258" r:id="Rf7553ef6d00a4d2d"/>
    <p:sldId xmlns:r="http://schemas.openxmlformats.org/officeDocument/2006/relationships" id="259" r:id="Ra46140be54f64f05"/>
    <p:sldId xmlns:r="http://schemas.openxmlformats.org/officeDocument/2006/relationships" id="260" r:id="R4d83b1b6a62647de"/>
    <p:sldId xmlns:r="http://schemas.openxmlformats.org/officeDocument/2006/relationships" id="261" r:id="R9c0416f36105492b"/>
    <p:sldId xmlns:r="http://schemas.openxmlformats.org/officeDocument/2006/relationships" id="262" r:id="R8f32451c9b47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2039768694f8e" /><Relationship Type="http://schemas.openxmlformats.org/officeDocument/2006/relationships/slide" Target="/ppt/slides/slide1.xml" Id="R5307131273fc4178" /><Relationship Type="http://schemas.openxmlformats.org/officeDocument/2006/relationships/slide" Target="/ppt/slides/slide2.xml" Id="Rf8191a416d6448ad" /><Relationship Type="http://schemas.openxmlformats.org/officeDocument/2006/relationships/slide" Target="/ppt/slides/slide3.xml" Id="Rf7553ef6d00a4d2d" /><Relationship Type="http://schemas.openxmlformats.org/officeDocument/2006/relationships/slide" Target="/ppt/slides/slide4.xml" Id="Ra46140be54f64f05" /><Relationship Type="http://schemas.openxmlformats.org/officeDocument/2006/relationships/slide" Target="/ppt/slides/slide5.xml" Id="R4d83b1b6a62647de" /><Relationship Type="http://schemas.openxmlformats.org/officeDocument/2006/relationships/slide" Target="/ppt/slides/slide6.xml" Id="R9c0416f36105492b" /><Relationship Type="http://schemas.openxmlformats.org/officeDocument/2006/relationships/slide" Target="/ppt/slides/slide7.xml" Id="R8f32451c9b47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d1c54c722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0187712945ef" /><Relationship Type="http://schemas.openxmlformats.org/officeDocument/2006/relationships/theme" Target="/ppt/slideMasters/theme/theme1.xml" Id="R526c6822dfb4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d01877129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e6339858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dab24d35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52ba6c72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3e8cb187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7096a50d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118328974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bde2a8fc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