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8a81260c5843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77070ea74c4b27"/>
  </p:sldMasterIdLst>
  <p:sldIdLst>
    <p:sldId xmlns:r="http://schemas.openxmlformats.org/officeDocument/2006/relationships" id="256" r:id="Rf537d6b9800244a4"/>
    <p:sldId xmlns:r="http://schemas.openxmlformats.org/officeDocument/2006/relationships" id="257" r:id="Ra64c2da6d99c4d63"/>
    <p:sldId xmlns:r="http://schemas.openxmlformats.org/officeDocument/2006/relationships" id="258" r:id="R17866759cf2248c7"/>
    <p:sldId xmlns:r="http://schemas.openxmlformats.org/officeDocument/2006/relationships" id="259" r:id="R49c73bd4d81e4662"/>
    <p:sldId xmlns:r="http://schemas.openxmlformats.org/officeDocument/2006/relationships" id="260" r:id="Red70490112a54d9e"/>
    <p:sldId xmlns:r="http://schemas.openxmlformats.org/officeDocument/2006/relationships" id="261" r:id="R2fe4dc04eaa6416a"/>
    <p:sldId xmlns:r="http://schemas.openxmlformats.org/officeDocument/2006/relationships" id="262" r:id="R89e6ac990b794b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77070ea74c4b27" /><Relationship Type="http://schemas.openxmlformats.org/officeDocument/2006/relationships/slide" Target="/ppt/slides/slide1.xml" Id="Rf537d6b9800244a4" /><Relationship Type="http://schemas.openxmlformats.org/officeDocument/2006/relationships/slide" Target="/ppt/slides/slide2.xml" Id="Ra64c2da6d99c4d63" /><Relationship Type="http://schemas.openxmlformats.org/officeDocument/2006/relationships/slide" Target="/ppt/slides/slide3.xml" Id="R17866759cf2248c7" /><Relationship Type="http://schemas.openxmlformats.org/officeDocument/2006/relationships/slide" Target="/ppt/slides/slide4.xml" Id="R49c73bd4d81e4662" /><Relationship Type="http://schemas.openxmlformats.org/officeDocument/2006/relationships/slide" Target="/ppt/slides/slide5.xml" Id="Red70490112a54d9e" /><Relationship Type="http://schemas.openxmlformats.org/officeDocument/2006/relationships/slide" Target="/ppt/slides/slide6.xml" Id="R2fe4dc04eaa6416a" /><Relationship Type="http://schemas.openxmlformats.org/officeDocument/2006/relationships/slide" Target="/ppt/slides/slide7.xml" Id="R89e6ac990b794b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68d09de02245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24d3795e14cc0" /><Relationship Type="http://schemas.openxmlformats.org/officeDocument/2006/relationships/theme" Target="/ppt/slideMasters/theme/theme1.xml" Id="R8881b735478c41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524d3795e14c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29a93dec644d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c6007b6d6d46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374e78897a4c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85cd634b9741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f9010ce5d443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fead55255343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62f05d4c324a5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ROSS-HAVET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ROSS-HAVET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ROSS-HAVET AS ble etablert [år] og holder til i Hosle.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ROSS-HAVET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ROSS-HAVET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ROSS-HAVET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−32 186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1 870 081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22 644 551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23 174 231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ROSS-HAVET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BERGLAND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ROSS-HAVET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Anders Bergland, Rådyrfaret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1362 Hosle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997 762 010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ROSS-HAVET AS</a:t>
            </a:r>
          </a:p>
        </p:txBody>
      </p:sp>
    </p:spTree>
  </p:cSld>
  <p:clrMapOvr>
    <a:masterClrMapping xmlns:a="http://schemas.openxmlformats.org/drawingml/2006/main"/>
  </p:clrMapOvr>
</p:sld>
</file>