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5802ef05d849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bf4c152be04313"/>
  </p:sldMasterIdLst>
  <p:sldIdLst>
    <p:sldId xmlns:r="http://schemas.openxmlformats.org/officeDocument/2006/relationships" id="256" r:id="R61a823f72bed4608"/>
    <p:sldId xmlns:r="http://schemas.openxmlformats.org/officeDocument/2006/relationships" id="257" r:id="R2bab1bec82f44d1d"/>
    <p:sldId xmlns:r="http://schemas.openxmlformats.org/officeDocument/2006/relationships" id="258" r:id="R9a2c957653074010"/>
    <p:sldId xmlns:r="http://schemas.openxmlformats.org/officeDocument/2006/relationships" id="259" r:id="R67d329ba97e04718"/>
    <p:sldId xmlns:r="http://schemas.openxmlformats.org/officeDocument/2006/relationships" id="260" r:id="Rbbcba00352044534"/>
    <p:sldId xmlns:r="http://schemas.openxmlformats.org/officeDocument/2006/relationships" id="261" r:id="R504b1cdeb8d148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f4c152be04313" /><Relationship Type="http://schemas.openxmlformats.org/officeDocument/2006/relationships/slide" Target="/ppt/slides/slide1.xml" Id="R61a823f72bed4608" /><Relationship Type="http://schemas.openxmlformats.org/officeDocument/2006/relationships/slide" Target="/ppt/slides/slide2.xml" Id="R2bab1bec82f44d1d" /><Relationship Type="http://schemas.openxmlformats.org/officeDocument/2006/relationships/slide" Target="/ppt/slides/slide3.xml" Id="R9a2c957653074010" /><Relationship Type="http://schemas.openxmlformats.org/officeDocument/2006/relationships/slide" Target="/ppt/slides/slide4.xml" Id="R67d329ba97e04718" /><Relationship Type="http://schemas.openxmlformats.org/officeDocument/2006/relationships/slide" Target="/ppt/slides/slide5.xml" Id="Rbbcba00352044534" /><Relationship Type="http://schemas.openxmlformats.org/officeDocument/2006/relationships/slide" Target="/ppt/slides/slide6.xml" Id="R504b1cdeb8d148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0e6a43b0c94c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90c25b9e44254" /><Relationship Type="http://schemas.openxmlformats.org/officeDocument/2006/relationships/theme" Target="/ppt/slideMasters/theme/theme1.xml" Id="R472ceb5ae5c44b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d90c25b9e442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97285238743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80551835048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c9353724d44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60080c14047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df5e481c747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9e1e805c448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SR-BANK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SR-BANK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668 753 000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405 193 000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1 155 330 000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6 896 108 000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7 248 309 000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kjetil.skjeveland@srstiftelsen.no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997 761 952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SR-BANK</a:t>
            </a:r>
          </a:p>
        </p:txBody>
      </p:sp>
    </p:spTree>
  </p:cSld>
  <p:clrMapOvr>
    <a:masterClrMapping xmlns:a="http://schemas.openxmlformats.org/drawingml/2006/main"/>
  </p:clrMapOvr>
</p:sld>
</file>