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d8b8565f874c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90ea2278d14bae"/>
  </p:sldMasterIdLst>
  <p:sldIdLst>
    <p:sldId xmlns:r="http://schemas.openxmlformats.org/officeDocument/2006/relationships" id="256" r:id="Re423827058444446"/>
    <p:sldId xmlns:r="http://schemas.openxmlformats.org/officeDocument/2006/relationships" id="257" r:id="Rc09a627265a548ae"/>
    <p:sldId xmlns:r="http://schemas.openxmlformats.org/officeDocument/2006/relationships" id="258" r:id="Rdbaccd2f1c784b57"/>
    <p:sldId xmlns:r="http://schemas.openxmlformats.org/officeDocument/2006/relationships" id="259" r:id="R8d8cbb5b616b4be0"/>
    <p:sldId xmlns:r="http://schemas.openxmlformats.org/officeDocument/2006/relationships" id="260" r:id="R0f10ad14f0b54b48"/>
    <p:sldId xmlns:r="http://schemas.openxmlformats.org/officeDocument/2006/relationships" id="261" r:id="R6ec6d18e7a2f403e"/>
    <p:sldId xmlns:r="http://schemas.openxmlformats.org/officeDocument/2006/relationships" id="262" r:id="R571ee4a5315a47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90ea2278d14bae" /><Relationship Type="http://schemas.openxmlformats.org/officeDocument/2006/relationships/slide" Target="/ppt/slides/slide1.xml" Id="Re423827058444446" /><Relationship Type="http://schemas.openxmlformats.org/officeDocument/2006/relationships/slide" Target="/ppt/slides/slide2.xml" Id="Rc09a627265a548ae" /><Relationship Type="http://schemas.openxmlformats.org/officeDocument/2006/relationships/slide" Target="/ppt/slides/slide3.xml" Id="Rdbaccd2f1c784b57" /><Relationship Type="http://schemas.openxmlformats.org/officeDocument/2006/relationships/slide" Target="/ppt/slides/slide4.xml" Id="R8d8cbb5b616b4be0" /><Relationship Type="http://schemas.openxmlformats.org/officeDocument/2006/relationships/slide" Target="/ppt/slides/slide5.xml" Id="R0f10ad14f0b54b48" /><Relationship Type="http://schemas.openxmlformats.org/officeDocument/2006/relationships/slide" Target="/ppt/slides/slide6.xml" Id="R6ec6d18e7a2f403e" /><Relationship Type="http://schemas.openxmlformats.org/officeDocument/2006/relationships/slide" Target="/ppt/slides/slide7.xml" Id="R571ee4a5315a47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3fbd6424fa40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8ac1796f6477a" /><Relationship Type="http://schemas.openxmlformats.org/officeDocument/2006/relationships/theme" Target="/ppt/slideMasters/theme/theme1.xml" Id="Rfef19fb57fb74f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68ac1796f647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f03f2c25141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01b6f07c148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83ede0b4b4f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a0154e7d840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4be0f7cb148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a8ebddb4148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d50e800c446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3 162 739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LEOMEDICUS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SAMMU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Gregorius Dagssons gate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ulf@hr-partner.no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997 723 856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