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0695a7723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e16c756d94d4e"/>
  </p:sldMasterIdLst>
  <p:sldIdLst>
    <p:sldId xmlns:r="http://schemas.openxmlformats.org/officeDocument/2006/relationships" id="256" r:id="Rc7e8ac4fab4845c7"/>
    <p:sldId xmlns:r="http://schemas.openxmlformats.org/officeDocument/2006/relationships" id="257" r:id="R6360d5bc74c045bb"/>
    <p:sldId xmlns:r="http://schemas.openxmlformats.org/officeDocument/2006/relationships" id="258" r:id="R10107ba2707e48d3"/>
    <p:sldId xmlns:r="http://schemas.openxmlformats.org/officeDocument/2006/relationships" id="259" r:id="R47180e334c8e4f14"/>
    <p:sldId xmlns:r="http://schemas.openxmlformats.org/officeDocument/2006/relationships" id="260" r:id="Re8cca0e2a4a34ec8"/>
    <p:sldId xmlns:r="http://schemas.openxmlformats.org/officeDocument/2006/relationships" id="261" r:id="R0ed2b653a7574854"/>
    <p:sldId xmlns:r="http://schemas.openxmlformats.org/officeDocument/2006/relationships" id="262" r:id="R49bed6d4d0a0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e16c756d94d4e" /><Relationship Type="http://schemas.openxmlformats.org/officeDocument/2006/relationships/slide" Target="/ppt/slides/slide1.xml" Id="Rc7e8ac4fab4845c7" /><Relationship Type="http://schemas.openxmlformats.org/officeDocument/2006/relationships/slide" Target="/ppt/slides/slide2.xml" Id="R6360d5bc74c045bb" /><Relationship Type="http://schemas.openxmlformats.org/officeDocument/2006/relationships/slide" Target="/ppt/slides/slide3.xml" Id="R10107ba2707e48d3" /><Relationship Type="http://schemas.openxmlformats.org/officeDocument/2006/relationships/slide" Target="/ppt/slides/slide4.xml" Id="R47180e334c8e4f14" /><Relationship Type="http://schemas.openxmlformats.org/officeDocument/2006/relationships/slide" Target="/ppt/slides/slide5.xml" Id="Re8cca0e2a4a34ec8" /><Relationship Type="http://schemas.openxmlformats.org/officeDocument/2006/relationships/slide" Target="/ppt/slides/slide6.xml" Id="R0ed2b653a7574854" /><Relationship Type="http://schemas.openxmlformats.org/officeDocument/2006/relationships/slide" Target="/ppt/slides/slide7.xml" Id="R49bed6d4d0a0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ec424b74a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e32ef0584d7d" /><Relationship Type="http://schemas.openxmlformats.org/officeDocument/2006/relationships/theme" Target="/ppt/slideMasters/theme/theme1.xml" Id="Rb215bad774c0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ee32ef058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74a07b6624e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2556f40b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aad2104ec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320a79b02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cf4dcbfa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6a5072e01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191add95f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&amp; B NEDBERG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14 320 377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39 282 392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MAGNUS  –  56,9 %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BESSIE GADBORG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SVERRE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sverre@nedberg.as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997 701 399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&amp; B NEDBERG AS</a:t>
            </a:r>
          </a:p>
        </p:txBody>
      </p:sp>
    </p:spTree>
  </p:cSld>
  <p:clrMapOvr>
    <a:masterClrMapping xmlns:a="http://schemas.openxmlformats.org/drawingml/2006/main"/>
  </p:clrMapOvr>
</p:sld>
</file>