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242975b78a42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89353af8a34ed4"/>
  </p:sldMasterIdLst>
  <p:sldIdLst>
    <p:sldId xmlns:r="http://schemas.openxmlformats.org/officeDocument/2006/relationships" id="256" r:id="Re43e90ff3af548a8"/>
    <p:sldId xmlns:r="http://schemas.openxmlformats.org/officeDocument/2006/relationships" id="257" r:id="R92252726efb04b7f"/>
    <p:sldId xmlns:r="http://schemas.openxmlformats.org/officeDocument/2006/relationships" id="258" r:id="Recf447db5e9e45d8"/>
    <p:sldId xmlns:r="http://schemas.openxmlformats.org/officeDocument/2006/relationships" id="259" r:id="R5a7df84c58a9415b"/>
    <p:sldId xmlns:r="http://schemas.openxmlformats.org/officeDocument/2006/relationships" id="260" r:id="R068625b52acd48c8"/>
    <p:sldId xmlns:r="http://schemas.openxmlformats.org/officeDocument/2006/relationships" id="261" r:id="Rabedc61d39754fc1"/>
    <p:sldId xmlns:r="http://schemas.openxmlformats.org/officeDocument/2006/relationships" id="262" r:id="R7bb1b038fedc44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89353af8a34ed4" /><Relationship Type="http://schemas.openxmlformats.org/officeDocument/2006/relationships/slide" Target="/ppt/slides/slide1.xml" Id="Re43e90ff3af548a8" /><Relationship Type="http://schemas.openxmlformats.org/officeDocument/2006/relationships/slide" Target="/ppt/slides/slide2.xml" Id="R92252726efb04b7f" /><Relationship Type="http://schemas.openxmlformats.org/officeDocument/2006/relationships/slide" Target="/ppt/slides/slide3.xml" Id="Recf447db5e9e45d8" /><Relationship Type="http://schemas.openxmlformats.org/officeDocument/2006/relationships/slide" Target="/ppt/slides/slide4.xml" Id="R5a7df84c58a9415b" /><Relationship Type="http://schemas.openxmlformats.org/officeDocument/2006/relationships/slide" Target="/ppt/slides/slide5.xml" Id="R068625b52acd48c8" /><Relationship Type="http://schemas.openxmlformats.org/officeDocument/2006/relationships/slide" Target="/ppt/slides/slide6.xml" Id="Rabedc61d39754fc1" /><Relationship Type="http://schemas.openxmlformats.org/officeDocument/2006/relationships/slide" Target="/ppt/slides/slide7.xml" Id="R7bb1b038fedc44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a33a2fa55c46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b22df58f34824" /><Relationship Type="http://schemas.openxmlformats.org/officeDocument/2006/relationships/theme" Target="/ppt/slideMasters/theme/theme1.xml" Id="R2089d7ac28ae42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4b22df58f348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4bebb042c40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716771b0642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39a63bd9f46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1e355394140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ae403fab044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df50b023849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5d7905bd942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LSA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2 665 571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13 941 114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14 022 238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 IVER HEGSTAD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Hegstad, Gimleveien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997 671 953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LSA INVEST AS</a:t>
            </a:r>
          </a:p>
        </p:txBody>
      </p:sp>
    </p:spTree>
  </p:cSld>
  <p:clrMapOvr>
    <a:masterClrMapping xmlns:a="http://schemas.openxmlformats.org/drawingml/2006/main"/>
  </p:clrMapOvr>
</p:sld>
</file>