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530e2bc740b45a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eb91e611a574a90"/>
  </p:sldMasterIdLst>
  <p:sldIdLst>
    <p:sldId xmlns:r="http://schemas.openxmlformats.org/officeDocument/2006/relationships" id="256" r:id="R4c3342ff077f4f3a"/>
    <p:sldId xmlns:r="http://schemas.openxmlformats.org/officeDocument/2006/relationships" id="257" r:id="R7e100a4a61ea4412"/>
    <p:sldId xmlns:r="http://schemas.openxmlformats.org/officeDocument/2006/relationships" id="258" r:id="R97ee45bd1d674745"/>
    <p:sldId xmlns:r="http://schemas.openxmlformats.org/officeDocument/2006/relationships" id="259" r:id="R287dc16f410a4395"/>
    <p:sldId xmlns:r="http://schemas.openxmlformats.org/officeDocument/2006/relationships" id="260" r:id="R914f99aa00aa48ab"/>
    <p:sldId xmlns:r="http://schemas.openxmlformats.org/officeDocument/2006/relationships" id="261" r:id="R5f05ac219b764425"/>
    <p:sldId xmlns:r="http://schemas.openxmlformats.org/officeDocument/2006/relationships" id="262" r:id="Rd4f4fc10d9d043e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b91e611a574a90" /><Relationship Type="http://schemas.openxmlformats.org/officeDocument/2006/relationships/slide" Target="/ppt/slides/slide1.xml" Id="R4c3342ff077f4f3a" /><Relationship Type="http://schemas.openxmlformats.org/officeDocument/2006/relationships/slide" Target="/ppt/slides/slide2.xml" Id="R7e100a4a61ea4412" /><Relationship Type="http://schemas.openxmlformats.org/officeDocument/2006/relationships/slide" Target="/ppt/slides/slide3.xml" Id="R97ee45bd1d674745" /><Relationship Type="http://schemas.openxmlformats.org/officeDocument/2006/relationships/slide" Target="/ppt/slides/slide4.xml" Id="R287dc16f410a4395" /><Relationship Type="http://schemas.openxmlformats.org/officeDocument/2006/relationships/slide" Target="/ppt/slides/slide5.xml" Id="R914f99aa00aa48ab" /><Relationship Type="http://schemas.openxmlformats.org/officeDocument/2006/relationships/slide" Target="/ppt/slides/slide6.xml" Id="R5f05ac219b764425" /><Relationship Type="http://schemas.openxmlformats.org/officeDocument/2006/relationships/slide" Target="/ppt/slides/slide7.xml" Id="Rd4f4fc10d9d043e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7858d2da594e1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ac6b693f57420c" /><Relationship Type="http://schemas.openxmlformats.org/officeDocument/2006/relationships/theme" Target="/ppt/slideMasters/theme/theme1.xml" Id="R959e06edf113430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2ac6b693f57420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e453dd6c6b4e2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c70ee7b72a4b5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9ebd543e5d4c7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7e58c2989a45a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5e9355be6b4f8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e07b4b5d9b4ce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05f6583eb041d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AAAH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AAAH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AAAH INVEST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AAAH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AAAH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AAAH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−27 335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400 432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9 728 294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10 030 279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AAAH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AGATHE ALEXANDRIA ÅLGÅRD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AAAH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Bedriftsveien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4313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997 671 589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AAAH INVEST AS</a:t>
            </a:r>
          </a:p>
        </p:txBody>
      </p:sp>
    </p:spTree>
  </p:cSld>
  <p:clrMapOvr>
    <a:masterClrMapping xmlns:a="http://schemas.openxmlformats.org/drawingml/2006/main"/>
  </p:clrMapOvr>
</p:sld>
</file>