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478e3cb52d4f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e03600873a46dc"/>
  </p:sldMasterIdLst>
  <p:sldIdLst>
    <p:sldId xmlns:r="http://schemas.openxmlformats.org/officeDocument/2006/relationships" id="256" r:id="R2369ed7476e24132"/>
    <p:sldId xmlns:r="http://schemas.openxmlformats.org/officeDocument/2006/relationships" id="257" r:id="Rb84241b8925240f5"/>
    <p:sldId xmlns:r="http://schemas.openxmlformats.org/officeDocument/2006/relationships" id="258" r:id="Rbcb24eb18f6f46a7"/>
    <p:sldId xmlns:r="http://schemas.openxmlformats.org/officeDocument/2006/relationships" id="259" r:id="R8788b3e91bff4931"/>
    <p:sldId xmlns:r="http://schemas.openxmlformats.org/officeDocument/2006/relationships" id="260" r:id="Rc2ed75530d79410a"/>
    <p:sldId xmlns:r="http://schemas.openxmlformats.org/officeDocument/2006/relationships" id="261" r:id="R51d5f492f0b54df2"/>
    <p:sldId xmlns:r="http://schemas.openxmlformats.org/officeDocument/2006/relationships" id="262" r:id="R03846f7b27b042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e03600873a46dc" /><Relationship Type="http://schemas.openxmlformats.org/officeDocument/2006/relationships/slide" Target="/ppt/slides/slide1.xml" Id="R2369ed7476e24132" /><Relationship Type="http://schemas.openxmlformats.org/officeDocument/2006/relationships/slide" Target="/ppt/slides/slide2.xml" Id="Rb84241b8925240f5" /><Relationship Type="http://schemas.openxmlformats.org/officeDocument/2006/relationships/slide" Target="/ppt/slides/slide3.xml" Id="Rbcb24eb18f6f46a7" /><Relationship Type="http://schemas.openxmlformats.org/officeDocument/2006/relationships/slide" Target="/ppt/slides/slide4.xml" Id="R8788b3e91bff4931" /><Relationship Type="http://schemas.openxmlformats.org/officeDocument/2006/relationships/slide" Target="/ppt/slides/slide5.xml" Id="Rc2ed75530d79410a" /><Relationship Type="http://schemas.openxmlformats.org/officeDocument/2006/relationships/slide" Target="/ppt/slides/slide6.xml" Id="R51d5f492f0b54df2" /><Relationship Type="http://schemas.openxmlformats.org/officeDocument/2006/relationships/slide" Target="/ppt/slides/slide7.xml" Id="R03846f7b27b042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618e8996e146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c0674f2294fff" /><Relationship Type="http://schemas.openxmlformats.org/officeDocument/2006/relationships/theme" Target="/ppt/slideMasters/theme/theme1.xml" Id="Rb4718ce9dc9c45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4c0674f2294f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38ae23f834a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705b13e5147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aa2b60e654b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8943bcde742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c5af8364f47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0398a6a574e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c968f14d642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DEGREE HOLDING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DEGREE HOLDING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DEGREE HOLDING GROUP AS ble etablert [år] og holder til i Svartskog.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DEGREE HOLDING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DEGREE HOLDING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DEGREE HOLDING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2 084 968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47 647 974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47 707 639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DEGREE HOLDING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NJÅL ARNE GJERMUNDSHAUG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DEGREE HOLDING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Rødstenveien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1420 Svartskog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05 19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997 604 296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DEGREE HOLDING GROUP AS</a:t>
            </a:r>
          </a:p>
        </p:txBody>
      </p:sp>
    </p:spTree>
  </p:cSld>
  <p:clrMapOvr>
    <a:masterClrMapping xmlns:a="http://schemas.openxmlformats.org/drawingml/2006/main"/>
  </p:clrMapOvr>
</p:sld>
</file>