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0eb94f76074c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e0ce2807084fef"/>
  </p:sldMasterIdLst>
  <p:sldIdLst>
    <p:sldId xmlns:r="http://schemas.openxmlformats.org/officeDocument/2006/relationships" id="256" r:id="R945566cff602448b"/>
    <p:sldId xmlns:r="http://schemas.openxmlformats.org/officeDocument/2006/relationships" id="257" r:id="Rfb70b4cdbe224187"/>
    <p:sldId xmlns:r="http://schemas.openxmlformats.org/officeDocument/2006/relationships" id="258" r:id="R9a26c0de1e074fcd"/>
    <p:sldId xmlns:r="http://schemas.openxmlformats.org/officeDocument/2006/relationships" id="259" r:id="R8e0043d8c8de4319"/>
    <p:sldId xmlns:r="http://schemas.openxmlformats.org/officeDocument/2006/relationships" id="260" r:id="R90c0c4ccff32473f"/>
    <p:sldId xmlns:r="http://schemas.openxmlformats.org/officeDocument/2006/relationships" id="261" r:id="Rd891b39066334404"/>
    <p:sldId xmlns:r="http://schemas.openxmlformats.org/officeDocument/2006/relationships" id="262" r:id="Rc750799fe7b446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0ce2807084fef" /><Relationship Type="http://schemas.openxmlformats.org/officeDocument/2006/relationships/slide" Target="/ppt/slides/slide1.xml" Id="R945566cff602448b" /><Relationship Type="http://schemas.openxmlformats.org/officeDocument/2006/relationships/slide" Target="/ppt/slides/slide2.xml" Id="Rfb70b4cdbe224187" /><Relationship Type="http://schemas.openxmlformats.org/officeDocument/2006/relationships/slide" Target="/ppt/slides/slide3.xml" Id="R9a26c0de1e074fcd" /><Relationship Type="http://schemas.openxmlformats.org/officeDocument/2006/relationships/slide" Target="/ppt/slides/slide4.xml" Id="R8e0043d8c8de4319" /><Relationship Type="http://schemas.openxmlformats.org/officeDocument/2006/relationships/slide" Target="/ppt/slides/slide5.xml" Id="R90c0c4ccff32473f" /><Relationship Type="http://schemas.openxmlformats.org/officeDocument/2006/relationships/slide" Target="/ppt/slides/slide6.xml" Id="Rd891b39066334404" /><Relationship Type="http://schemas.openxmlformats.org/officeDocument/2006/relationships/slide" Target="/ppt/slides/slide7.xml" Id="Rc750799fe7b446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0531358b14d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2948ccfaa4006" /><Relationship Type="http://schemas.openxmlformats.org/officeDocument/2006/relationships/theme" Target="/ppt/slideMasters/theme/theme1.xml" Id="Rffa2394f702443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52948ccfaa40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b51617ea340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cc651fbfe4a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a56a432d948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9cd7bcfa745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738b6b7774c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9e8c83e3e46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a7ac559b14d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10 187 575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25 187 575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TORPP ØYVIND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torpp.oyvind@bcg.com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997 594 177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SYNO INVEST AS</a:t>
            </a:r>
          </a:p>
        </p:txBody>
      </p:sp>
    </p:spTree>
  </p:cSld>
  <p:clrMapOvr>
    <a:masterClrMapping xmlns:a="http://schemas.openxmlformats.org/drawingml/2006/main"/>
  </p:clrMapOvr>
</p:sld>
</file>