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407cd818e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bfa3437444670"/>
  </p:sldMasterIdLst>
  <p:sldIdLst>
    <p:sldId xmlns:r="http://schemas.openxmlformats.org/officeDocument/2006/relationships" id="256" r:id="Rcdd628b8b8fb4068"/>
    <p:sldId xmlns:r="http://schemas.openxmlformats.org/officeDocument/2006/relationships" id="257" r:id="R8bada75c990643e2"/>
    <p:sldId xmlns:r="http://schemas.openxmlformats.org/officeDocument/2006/relationships" id="258" r:id="Racc62daf0b624100"/>
    <p:sldId xmlns:r="http://schemas.openxmlformats.org/officeDocument/2006/relationships" id="259" r:id="R19cd1a3cc2c14d28"/>
    <p:sldId xmlns:r="http://schemas.openxmlformats.org/officeDocument/2006/relationships" id="260" r:id="R38f6de9b133a41e5"/>
    <p:sldId xmlns:r="http://schemas.openxmlformats.org/officeDocument/2006/relationships" id="261" r:id="Re01dea1cfcc84155"/>
    <p:sldId xmlns:r="http://schemas.openxmlformats.org/officeDocument/2006/relationships" id="262" r:id="Ra1b1d91ec2e8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bfa3437444670" /><Relationship Type="http://schemas.openxmlformats.org/officeDocument/2006/relationships/slide" Target="/ppt/slides/slide1.xml" Id="Rcdd628b8b8fb4068" /><Relationship Type="http://schemas.openxmlformats.org/officeDocument/2006/relationships/slide" Target="/ppt/slides/slide2.xml" Id="R8bada75c990643e2" /><Relationship Type="http://schemas.openxmlformats.org/officeDocument/2006/relationships/slide" Target="/ppt/slides/slide3.xml" Id="Racc62daf0b624100" /><Relationship Type="http://schemas.openxmlformats.org/officeDocument/2006/relationships/slide" Target="/ppt/slides/slide4.xml" Id="R19cd1a3cc2c14d28" /><Relationship Type="http://schemas.openxmlformats.org/officeDocument/2006/relationships/slide" Target="/ppt/slides/slide5.xml" Id="R38f6de9b133a41e5" /><Relationship Type="http://schemas.openxmlformats.org/officeDocument/2006/relationships/slide" Target="/ppt/slides/slide6.xml" Id="Re01dea1cfcc84155" /><Relationship Type="http://schemas.openxmlformats.org/officeDocument/2006/relationships/slide" Target="/ppt/slides/slide7.xml" Id="Ra1b1d91ec2e8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4ae015431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491d449ef49ef" /><Relationship Type="http://schemas.openxmlformats.org/officeDocument/2006/relationships/theme" Target="/ppt/slideMasters/theme/theme1.xml" Id="R135ddba0ed7f45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491d449ef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240ebee9e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d4814c581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018355d7d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7820d2c4444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62aa850c2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bc109446c4f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73f23f92b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Mules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erike0107@gmail.com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997 589 041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