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4a70cff3545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5d02bb20d41b2"/>
  </p:sldMasterIdLst>
  <p:sldIdLst>
    <p:sldId xmlns:r="http://schemas.openxmlformats.org/officeDocument/2006/relationships" id="256" r:id="R0d7ccfbf77a44ca3"/>
    <p:sldId xmlns:r="http://schemas.openxmlformats.org/officeDocument/2006/relationships" id="257" r:id="R39745f5ae8274625"/>
    <p:sldId xmlns:r="http://schemas.openxmlformats.org/officeDocument/2006/relationships" id="258" r:id="R5c885585601e4e39"/>
    <p:sldId xmlns:r="http://schemas.openxmlformats.org/officeDocument/2006/relationships" id="259" r:id="Rdbb3799eb9b144c7"/>
    <p:sldId xmlns:r="http://schemas.openxmlformats.org/officeDocument/2006/relationships" id="260" r:id="Rb49484a0511d4556"/>
    <p:sldId xmlns:r="http://schemas.openxmlformats.org/officeDocument/2006/relationships" id="261" r:id="Ra89608538246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5d02bb20d41b2" /><Relationship Type="http://schemas.openxmlformats.org/officeDocument/2006/relationships/slide" Target="/ppt/slides/slide1.xml" Id="R0d7ccfbf77a44ca3" /><Relationship Type="http://schemas.openxmlformats.org/officeDocument/2006/relationships/slide" Target="/ppt/slides/slide2.xml" Id="R39745f5ae8274625" /><Relationship Type="http://schemas.openxmlformats.org/officeDocument/2006/relationships/slide" Target="/ppt/slides/slide3.xml" Id="R5c885585601e4e39" /><Relationship Type="http://schemas.openxmlformats.org/officeDocument/2006/relationships/slide" Target="/ppt/slides/slide4.xml" Id="Rdbb3799eb9b144c7" /><Relationship Type="http://schemas.openxmlformats.org/officeDocument/2006/relationships/slide" Target="/ppt/slides/slide5.xml" Id="Rb49484a0511d4556" /><Relationship Type="http://schemas.openxmlformats.org/officeDocument/2006/relationships/slide" Target="/ppt/slides/slide6.xml" Id="Ra89608538246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d16e206b6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7feb748d4e5c" /><Relationship Type="http://schemas.openxmlformats.org/officeDocument/2006/relationships/theme" Target="/ppt/slideMasters/theme/theme1.xml" Id="R4533b8a8bd164c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67feb748d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9d2160e6f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b5a144bd9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13f61df91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78fab067d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9fe701be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d9cf3a8b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 CAPITAL 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 CAPITAL 22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39 331 989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105 859 040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152 364 106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Holmensvingen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997 516 834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