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17754b0f8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ce887d7794280"/>
  </p:sldMasterIdLst>
  <p:sldIdLst>
    <p:sldId xmlns:r="http://schemas.openxmlformats.org/officeDocument/2006/relationships" id="256" r:id="Rc6e5ac6f77054673"/>
    <p:sldId xmlns:r="http://schemas.openxmlformats.org/officeDocument/2006/relationships" id="257" r:id="Rb1483fda66b54fd4"/>
    <p:sldId xmlns:r="http://schemas.openxmlformats.org/officeDocument/2006/relationships" id="258" r:id="R6e6a3078bf944c53"/>
    <p:sldId xmlns:r="http://schemas.openxmlformats.org/officeDocument/2006/relationships" id="259" r:id="Re386e7efb5cc4652"/>
    <p:sldId xmlns:r="http://schemas.openxmlformats.org/officeDocument/2006/relationships" id="260" r:id="R4feb759070a341ba"/>
    <p:sldId xmlns:r="http://schemas.openxmlformats.org/officeDocument/2006/relationships" id="261" r:id="R817be7b216ec4fa2"/>
    <p:sldId xmlns:r="http://schemas.openxmlformats.org/officeDocument/2006/relationships" id="262" r:id="Re8c2caaad949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ce887d7794280" /><Relationship Type="http://schemas.openxmlformats.org/officeDocument/2006/relationships/slide" Target="/ppt/slides/slide1.xml" Id="Rc6e5ac6f77054673" /><Relationship Type="http://schemas.openxmlformats.org/officeDocument/2006/relationships/slide" Target="/ppt/slides/slide2.xml" Id="Rb1483fda66b54fd4" /><Relationship Type="http://schemas.openxmlformats.org/officeDocument/2006/relationships/slide" Target="/ppt/slides/slide3.xml" Id="R6e6a3078bf944c53" /><Relationship Type="http://schemas.openxmlformats.org/officeDocument/2006/relationships/slide" Target="/ppt/slides/slide4.xml" Id="Re386e7efb5cc4652" /><Relationship Type="http://schemas.openxmlformats.org/officeDocument/2006/relationships/slide" Target="/ppt/slides/slide5.xml" Id="R4feb759070a341ba" /><Relationship Type="http://schemas.openxmlformats.org/officeDocument/2006/relationships/slide" Target="/ppt/slides/slide6.xml" Id="R817be7b216ec4fa2" /><Relationship Type="http://schemas.openxmlformats.org/officeDocument/2006/relationships/slide" Target="/ppt/slides/slide7.xml" Id="Re8c2caaad949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dcd8fab3a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5480ef6b47ef" /><Relationship Type="http://schemas.openxmlformats.org/officeDocument/2006/relationships/theme" Target="/ppt/slideMasters/theme/theme1.xml" Id="R43c503e3f99f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e5480ef6b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f1578505d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4249b1cd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c5747025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8381eb17e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55be67c9e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6172711d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acc18e6042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CVP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407 816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HOLDING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mohn@credopartners.no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997 498 208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